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98" r:id="rId6"/>
    <p:sldId id="260" r:id="rId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8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70312" y="1210568"/>
            <a:ext cx="8534400" cy="10098405"/>
            <a:chOff x="11570312" y="1210568"/>
            <a:chExt cx="8534400" cy="10098405"/>
          </a:xfrm>
        </p:grpSpPr>
        <p:sp>
          <p:nvSpPr>
            <p:cNvPr id="3" name="object 3"/>
            <p:cNvSpPr/>
            <p:nvPr/>
          </p:nvSpPr>
          <p:spPr>
            <a:xfrm>
              <a:off x="11570312" y="1210568"/>
              <a:ext cx="7011670" cy="8722360"/>
            </a:xfrm>
            <a:custGeom>
              <a:avLst/>
              <a:gdLst/>
              <a:ahLst/>
              <a:cxnLst/>
              <a:rect l="l" t="t" r="r" b="b"/>
              <a:pathLst>
                <a:path w="7011669" h="8722360">
                  <a:moveTo>
                    <a:pt x="2337075" y="8722102"/>
                  </a:moveTo>
                  <a:lnTo>
                    <a:pt x="7011236" y="626218"/>
                  </a:lnTo>
                  <a:lnTo>
                    <a:pt x="6966811" y="600892"/>
                  </a:lnTo>
                  <a:lnTo>
                    <a:pt x="6922133" y="576066"/>
                  </a:lnTo>
                  <a:lnTo>
                    <a:pt x="6877209" y="551741"/>
                  </a:lnTo>
                  <a:lnTo>
                    <a:pt x="6832041" y="527920"/>
                  </a:lnTo>
                  <a:lnTo>
                    <a:pt x="6786636" y="504603"/>
                  </a:lnTo>
                  <a:lnTo>
                    <a:pt x="6740996" y="481792"/>
                  </a:lnTo>
                  <a:lnTo>
                    <a:pt x="6695126" y="459488"/>
                  </a:lnTo>
                  <a:lnTo>
                    <a:pt x="6649031" y="437693"/>
                  </a:lnTo>
                  <a:lnTo>
                    <a:pt x="6602714" y="416409"/>
                  </a:lnTo>
                  <a:lnTo>
                    <a:pt x="6556180" y="395636"/>
                  </a:lnTo>
                  <a:lnTo>
                    <a:pt x="6509434" y="375377"/>
                  </a:lnTo>
                  <a:lnTo>
                    <a:pt x="6462479" y="355633"/>
                  </a:lnTo>
                  <a:lnTo>
                    <a:pt x="6415321" y="336404"/>
                  </a:lnTo>
                  <a:lnTo>
                    <a:pt x="6367963" y="317693"/>
                  </a:lnTo>
                  <a:lnTo>
                    <a:pt x="6320409" y="299502"/>
                  </a:lnTo>
                  <a:lnTo>
                    <a:pt x="6272664" y="281831"/>
                  </a:lnTo>
                  <a:lnTo>
                    <a:pt x="6224732" y="264682"/>
                  </a:lnTo>
                  <a:lnTo>
                    <a:pt x="6176618" y="248057"/>
                  </a:lnTo>
                  <a:lnTo>
                    <a:pt x="6128325" y="231956"/>
                  </a:lnTo>
                  <a:lnTo>
                    <a:pt x="6079859" y="216382"/>
                  </a:lnTo>
                  <a:lnTo>
                    <a:pt x="6031223" y="201336"/>
                  </a:lnTo>
                  <a:lnTo>
                    <a:pt x="5982422" y="186819"/>
                  </a:lnTo>
                  <a:lnTo>
                    <a:pt x="5933460" y="172833"/>
                  </a:lnTo>
                  <a:lnTo>
                    <a:pt x="5884341" y="159380"/>
                  </a:lnTo>
                  <a:lnTo>
                    <a:pt x="5835070" y="146460"/>
                  </a:lnTo>
                  <a:lnTo>
                    <a:pt x="5785651" y="134075"/>
                  </a:lnTo>
                  <a:lnTo>
                    <a:pt x="5736088" y="122227"/>
                  </a:lnTo>
                  <a:lnTo>
                    <a:pt x="5686385" y="110917"/>
                  </a:lnTo>
                  <a:lnTo>
                    <a:pt x="5636548" y="100147"/>
                  </a:lnTo>
                  <a:lnTo>
                    <a:pt x="5586579" y="89918"/>
                  </a:lnTo>
                  <a:lnTo>
                    <a:pt x="5536485" y="80231"/>
                  </a:lnTo>
                  <a:lnTo>
                    <a:pt x="5486267" y="71089"/>
                  </a:lnTo>
                  <a:lnTo>
                    <a:pt x="5435932" y="62492"/>
                  </a:lnTo>
                  <a:lnTo>
                    <a:pt x="5385484" y="54441"/>
                  </a:lnTo>
                  <a:lnTo>
                    <a:pt x="5334926" y="46940"/>
                  </a:lnTo>
                  <a:lnTo>
                    <a:pt x="5284263" y="39988"/>
                  </a:lnTo>
                  <a:lnTo>
                    <a:pt x="5233527" y="33590"/>
                  </a:lnTo>
                  <a:lnTo>
                    <a:pt x="5182750" y="27751"/>
                  </a:lnTo>
                  <a:lnTo>
                    <a:pt x="5131937" y="22470"/>
                  </a:lnTo>
                  <a:lnTo>
                    <a:pt x="5081092" y="17747"/>
                  </a:lnTo>
                  <a:lnTo>
                    <a:pt x="5030219" y="13581"/>
                  </a:lnTo>
                  <a:lnTo>
                    <a:pt x="4979324" y="9972"/>
                  </a:lnTo>
                  <a:lnTo>
                    <a:pt x="4928411" y="6919"/>
                  </a:lnTo>
                  <a:lnTo>
                    <a:pt x="4877483" y="4424"/>
                  </a:lnTo>
                  <a:lnTo>
                    <a:pt x="4826547" y="2484"/>
                  </a:lnTo>
                  <a:lnTo>
                    <a:pt x="4775606" y="1100"/>
                  </a:lnTo>
                  <a:lnTo>
                    <a:pt x="4724665" y="272"/>
                  </a:lnTo>
                  <a:lnTo>
                    <a:pt x="4673729" y="0"/>
                  </a:lnTo>
                  <a:lnTo>
                    <a:pt x="4622801" y="282"/>
                  </a:lnTo>
                  <a:lnTo>
                    <a:pt x="4571887" y="1119"/>
                  </a:lnTo>
                  <a:lnTo>
                    <a:pt x="4520992" y="2510"/>
                  </a:lnTo>
                  <a:lnTo>
                    <a:pt x="4470119" y="4455"/>
                  </a:lnTo>
                  <a:lnTo>
                    <a:pt x="4419273" y="6955"/>
                  </a:lnTo>
                  <a:lnTo>
                    <a:pt x="4368458" y="10007"/>
                  </a:lnTo>
                  <a:lnTo>
                    <a:pt x="4317680" y="13613"/>
                  </a:lnTo>
                  <a:lnTo>
                    <a:pt x="4266943" y="17772"/>
                  </a:lnTo>
                  <a:lnTo>
                    <a:pt x="4216251" y="22484"/>
                  </a:lnTo>
                  <a:lnTo>
                    <a:pt x="4165609" y="27747"/>
                  </a:lnTo>
                  <a:lnTo>
                    <a:pt x="4115022" y="33563"/>
                  </a:lnTo>
                  <a:lnTo>
                    <a:pt x="4064493" y="39931"/>
                  </a:lnTo>
                  <a:lnTo>
                    <a:pt x="4014028" y="46850"/>
                  </a:lnTo>
                  <a:lnTo>
                    <a:pt x="3963631" y="54320"/>
                  </a:lnTo>
                  <a:lnTo>
                    <a:pt x="3913307" y="62341"/>
                  </a:lnTo>
                  <a:lnTo>
                    <a:pt x="3863059" y="70912"/>
                  </a:lnTo>
                  <a:lnTo>
                    <a:pt x="3812894" y="80034"/>
                  </a:lnTo>
                  <a:lnTo>
                    <a:pt x="3762814" y="89706"/>
                  </a:lnTo>
                  <a:lnTo>
                    <a:pt x="3712825" y="99927"/>
                  </a:lnTo>
                  <a:lnTo>
                    <a:pt x="3662932" y="110698"/>
                  </a:lnTo>
                  <a:lnTo>
                    <a:pt x="3613138" y="122017"/>
                  </a:lnTo>
                  <a:lnTo>
                    <a:pt x="3563449" y="133886"/>
                  </a:lnTo>
                  <a:lnTo>
                    <a:pt x="3513869" y="146303"/>
                  </a:lnTo>
                  <a:lnTo>
                    <a:pt x="3464402" y="159268"/>
                  </a:lnTo>
                  <a:lnTo>
                    <a:pt x="3415080" y="172773"/>
                  </a:lnTo>
                  <a:lnTo>
                    <a:pt x="3365934" y="186810"/>
                  </a:lnTo>
                  <a:lnTo>
                    <a:pt x="3316967" y="201376"/>
                  </a:lnTo>
                  <a:lnTo>
                    <a:pt x="3268185" y="216470"/>
                  </a:lnTo>
                  <a:lnTo>
                    <a:pt x="3219590" y="232089"/>
                  </a:lnTo>
                  <a:lnTo>
                    <a:pt x="3171188" y="248231"/>
                  </a:lnTo>
                  <a:lnTo>
                    <a:pt x="3122982" y="264895"/>
                  </a:lnTo>
                  <a:lnTo>
                    <a:pt x="3074976" y="282078"/>
                  </a:lnTo>
                  <a:lnTo>
                    <a:pt x="3027175" y="299779"/>
                  </a:lnTo>
                  <a:lnTo>
                    <a:pt x="2979582" y="317994"/>
                  </a:lnTo>
                  <a:lnTo>
                    <a:pt x="2932201" y="336724"/>
                  </a:lnTo>
                  <a:lnTo>
                    <a:pt x="2885038" y="355964"/>
                  </a:lnTo>
                  <a:lnTo>
                    <a:pt x="2838094" y="375714"/>
                  </a:lnTo>
                  <a:lnTo>
                    <a:pt x="2791376" y="395971"/>
                  </a:lnTo>
                  <a:lnTo>
                    <a:pt x="2744887" y="416733"/>
                  </a:lnTo>
                  <a:lnTo>
                    <a:pt x="2698630" y="437999"/>
                  </a:lnTo>
                  <a:lnTo>
                    <a:pt x="2652611" y="459766"/>
                  </a:lnTo>
                  <a:lnTo>
                    <a:pt x="2606833" y="482032"/>
                  </a:lnTo>
                  <a:lnTo>
                    <a:pt x="2561300" y="504795"/>
                  </a:lnTo>
                  <a:lnTo>
                    <a:pt x="2516016" y="528054"/>
                  </a:lnTo>
                  <a:lnTo>
                    <a:pt x="2470985" y="551806"/>
                  </a:lnTo>
                  <a:lnTo>
                    <a:pt x="2426213" y="576049"/>
                  </a:lnTo>
                  <a:lnTo>
                    <a:pt x="2381701" y="600781"/>
                  </a:lnTo>
                  <a:lnTo>
                    <a:pt x="2337456" y="626000"/>
                  </a:lnTo>
                  <a:lnTo>
                    <a:pt x="2293480" y="651705"/>
                  </a:lnTo>
                  <a:lnTo>
                    <a:pt x="2249777" y="677892"/>
                  </a:lnTo>
                  <a:lnTo>
                    <a:pt x="2206353" y="704561"/>
                  </a:lnTo>
                  <a:lnTo>
                    <a:pt x="2163211" y="731709"/>
                  </a:lnTo>
                  <a:lnTo>
                    <a:pt x="2120355" y="759334"/>
                  </a:lnTo>
                  <a:lnTo>
                    <a:pt x="2077789" y="787434"/>
                  </a:lnTo>
                  <a:lnTo>
                    <a:pt x="2035517" y="816007"/>
                  </a:lnTo>
                  <a:lnTo>
                    <a:pt x="1993543" y="845051"/>
                  </a:lnTo>
                  <a:lnTo>
                    <a:pt x="1951872" y="874564"/>
                  </a:lnTo>
                  <a:lnTo>
                    <a:pt x="1910507" y="904544"/>
                  </a:lnTo>
                  <a:lnTo>
                    <a:pt x="1869453" y="934989"/>
                  </a:lnTo>
                  <a:lnTo>
                    <a:pt x="1828714" y="965898"/>
                  </a:lnTo>
                  <a:lnTo>
                    <a:pt x="1788314" y="997250"/>
                  </a:lnTo>
                  <a:lnTo>
                    <a:pt x="1748280" y="1029026"/>
                  </a:lnTo>
                  <a:lnTo>
                    <a:pt x="1708615" y="1061222"/>
                  </a:lnTo>
                  <a:lnTo>
                    <a:pt x="1669322" y="1093835"/>
                  </a:lnTo>
                  <a:lnTo>
                    <a:pt x="1630403" y="1126861"/>
                  </a:lnTo>
                  <a:lnTo>
                    <a:pt x="1591863" y="1160298"/>
                  </a:lnTo>
                  <a:lnTo>
                    <a:pt x="1553703" y="1194141"/>
                  </a:lnTo>
                  <a:lnTo>
                    <a:pt x="1515927" y="1228387"/>
                  </a:lnTo>
                  <a:lnTo>
                    <a:pt x="1478538" y="1263033"/>
                  </a:lnTo>
                  <a:lnTo>
                    <a:pt x="1441539" y="1298075"/>
                  </a:lnTo>
                  <a:lnTo>
                    <a:pt x="1404933" y="1333511"/>
                  </a:lnTo>
                  <a:lnTo>
                    <a:pt x="1368722" y="1369335"/>
                  </a:lnTo>
                  <a:lnTo>
                    <a:pt x="1332911" y="1405546"/>
                  </a:lnTo>
                  <a:lnTo>
                    <a:pt x="1297501" y="1442140"/>
                  </a:lnTo>
                  <a:lnTo>
                    <a:pt x="1262496" y="1479112"/>
                  </a:lnTo>
                  <a:lnTo>
                    <a:pt x="1227898" y="1516461"/>
                  </a:lnTo>
                  <a:lnTo>
                    <a:pt x="1193712" y="1554182"/>
                  </a:lnTo>
                  <a:lnTo>
                    <a:pt x="1159940" y="1592271"/>
                  </a:lnTo>
                  <a:lnTo>
                    <a:pt x="1126584" y="1630727"/>
                  </a:lnTo>
                  <a:lnTo>
                    <a:pt x="1093648" y="1669544"/>
                  </a:lnTo>
                  <a:lnTo>
                    <a:pt x="1061135" y="1708721"/>
                  </a:lnTo>
                  <a:lnTo>
                    <a:pt x="1029048" y="1748252"/>
                  </a:lnTo>
                  <a:lnTo>
                    <a:pt x="997389" y="1788135"/>
                  </a:lnTo>
                  <a:lnTo>
                    <a:pt x="966162" y="1828367"/>
                  </a:lnTo>
                  <a:lnTo>
                    <a:pt x="935371" y="1868944"/>
                  </a:lnTo>
                  <a:lnTo>
                    <a:pt x="905017" y="1909862"/>
                  </a:lnTo>
                  <a:lnTo>
                    <a:pt x="875103" y="1951119"/>
                  </a:lnTo>
                  <a:lnTo>
                    <a:pt x="845634" y="1992710"/>
                  </a:lnTo>
                  <a:lnTo>
                    <a:pt x="816612" y="2034633"/>
                  </a:lnTo>
                  <a:lnTo>
                    <a:pt x="788039" y="2076884"/>
                  </a:lnTo>
                  <a:lnTo>
                    <a:pt x="759919" y="2119459"/>
                  </a:lnTo>
                  <a:lnTo>
                    <a:pt x="732255" y="2162355"/>
                  </a:lnTo>
                  <a:lnTo>
                    <a:pt x="705049" y="2205569"/>
                  </a:lnTo>
                  <a:lnTo>
                    <a:pt x="678306" y="2249097"/>
                  </a:lnTo>
                  <a:lnTo>
                    <a:pt x="652027" y="2292936"/>
                  </a:lnTo>
                  <a:lnTo>
                    <a:pt x="626216" y="2337082"/>
                  </a:lnTo>
                  <a:lnTo>
                    <a:pt x="600890" y="2381507"/>
                  </a:lnTo>
                  <a:lnTo>
                    <a:pt x="576064" y="2426184"/>
                  </a:lnTo>
                  <a:lnTo>
                    <a:pt x="551739" y="2471108"/>
                  </a:lnTo>
                  <a:lnTo>
                    <a:pt x="527917" y="2516274"/>
                  </a:lnTo>
                  <a:lnTo>
                    <a:pt x="504600" y="2561680"/>
                  </a:lnTo>
                  <a:lnTo>
                    <a:pt x="481789" y="2607319"/>
                  </a:lnTo>
                  <a:lnTo>
                    <a:pt x="459485" y="2653189"/>
                  </a:lnTo>
                  <a:lnTo>
                    <a:pt x="437690" y="2699284"/>
                  </a:lnTo>
                  <a:lnTo>
                    <a:pt x="416406" y="2745600"/>
                  </a:lnTo>
                  <a:lnTo>
                    <a:pt x="395633" y="2792134"/>
                  </a:lnTo>
                  <a:lnTo>
                    <a:pt x="375374" y="2838880"/>
                  </a:lnTo>
                  <a:lnTo>
                    <a:pt x="355630" y="2885834"/>
                  </a:lnTo>
                  <a:lnTo>
                    <a:pt x="336401" y="2932993"/>
                  </a:lnTo>
                  <a:lnTo>
                    <a:pt x="317691" y="2980351"/>
                  </a:lnTo>
                  <a:lnTo>
                    <a:pt x="299499" y="3027905"/>
                  </a:lnTo>
                  <a:lnTo>
                    <a:pt x="281828" y="3075650"/>
                  </a:lnTo>
                  <a:lnTo>
                    <a:pt x="264679" y="3123582"/>
                  </a:lnTo>
                  <a:lnTo>
                    <a:pt x="248054" y="3171697"/>
                  </a:lnTo>
                  <a:lnTo>
                    <a:pt x="231953" y="3219989"/>
                  </a:lnTo>
                  <a:lnTo>
                    <a:pt x="216379" y="3268456"/>
                  </a:lnTo>
                  <a:lnTo>
                    <a:pt x="201333" y="3317092"/>
                  </a:lnTo>
                  <a:lnTo>
                    <a:pt x="186816" y="3365893"/>
                  </a:lnTo>
                  <a:lnTo>
                    <a:pt x="172830" y="3414856"/>
                  </a:lnTo>
                  <a:lnTo>
                    <a:pt x="159377" y="3463975"/>
                  </a:lnTo>
                  <a:lnTo>
                    <a:pt x="146457" y="3513246"/>
                  </a:lnTo>
                  <a:lnTo>
                    <a:pt x="134072" y="3562666"/>
                  </a:lnTo>
                  <a:lnTo>
                    <a:pt x="122224" y="3612229"/>
                  </a:lnTo>
                  <a:lnTo>
                    <a:pt x="110914" y="3661932"/>
                  </a:lnTo>
                  <a:lnTo>
                    <a:pt x="100144" y="3711770"/>
                  </a:lnTo>
                  <a:lnTo>
                    <a:pt x="89915" y="3761738"/>
                  </a:lnTo>
                  <a:lnTo>
                    <a:pt x="80228" y="3811833"/>
                  </a:lnTo>
                  <a:lnTo>
                    <a:pt x="71085" y="3862051"/>
                  </a:lnTo>
                  <a:lnTo>
                    <a:pt x="62488" y="3912386"/>
                  </a:lnTo>
                  <a:lnTo>
                    <a:pt x="54437" y="3962835"/>
                  </a:lnTo>
                  <a:lnTo>
                    <a:pt x="46935" y="4013393"/>
                  </a:lnTo>
                  <a:lnTo>
                    <a:pt x="39983" y="4064056"/>
                  </a:lnTo>
                  <a:lnTo>
                    <a:pt x="33586" y="4114792"/>
                  </a:lnTo>
                  <a:lnTo>
                    <a:pt x="27747" y="4165568"/>
                  </a:lnTo>
                  <a:lnTo>
                    <a:pt x="22467" y="4216382"/>
                  </a:lnTo>
                  <a:lnTo>
                    <a:pt x="17744" y="4267227"/>
                  </a:lnTo>
                  <a:lnTo>
                    <a:pt x="13578" y="4318099"/>
                  </a:lnTo>
                  <a:lnTo>
                    <a:pt x="9969" y="4368995"/>
                  </a:lnTo>
                  <a:lnTo>
                    <a:pt x="6918" y="4419908"/>
                  </a:lnTo>
                  <a:lnTo>
                    <a:pt x="4422" y="4470835"/>
                  </a:lnTo>
                  <a:lnTo>
                    <a:pt x="2483" y="4521771"/>
                  </a:lnTo>
                  <a:lnTo>
                    <a:pt x="1100" y="4572712"/>
                  </a:lnTo>
                  <a:lnTo>
                    <a:pt x="272" y="4623653"/>
                  </a:lnTo>
                  <a:lnTo>
                    <a:pt x="0" y="4674590"/>
                  </a:lnTo>
                  <a:lnTo>
                    <a:pt x="282" y="4725517"/>
                  </a:lnTo>
                  <a:lnTo>
                    <a:pt x="1119" y="4776431"/>
                  </a:lnTo>
                  <a:lnTo>
                    <a:pt x="2511" y="4827327"/>
                  </a:lnTo>
                  <a:lnTo>
                    <a:pt x="4456" y="4878200"/>
                  </a:lnTo>
                  <a:lnTo>
                    <a:pt x="6956" y="4929046"/>
                  </a:lnTo>
                  <a:lnTo>
                    <a:pt x="10009" y="4979860"/>
                  </a:lnTo>
                  <a:lnTo>
                    <a:pt x="13615" y="5030638"/>
                  </a:lnTo>
                  <a:lnTo>
                    <a:pt x="17774" y="5081375"/>
                  </a:lnTo>
                  <a:lnTo>
                    <a:pt x="22485" y="5132067"/>
                  </a:lnTo>
                  <a:lnTo>
                    <a:pt x="27749" y="5182709"/>
                  </a:lnTo>
                  <a:lnTo>
                    <a:pt x="33565" y="5233297"/>
                  </a:lnTo>
                  <a:lnTo>
                    <a:pt x="39932" y="5283825"/>
                  </a:lnTo>
                  <a:lnTo>
                    <a:pt x="46851" y="5334290"/>
                  </a:lnTo>
                  <a:lnTo>
                    <a:pt x="54321" y="5384687"/>
                  </a:lnTo>
                  <a:lnTo>
                    <a:pt x="62342" y="5435012"/>
                  </a:lnTo>
                  <a:lnTo>
                    <a:pt x="70914" y="5485259"/>
                  </a:lnTo>
                  <a:lnTo>
                    <a:pt x="80035" y="5535425"/>
                  </a:lnTo>
                  <a:lnTo>
                    <a:pt x="89707" y="5585504"/>
                  </a:lnTo>
                  <a:lnTo>
                    <a:pt x="99928" y="5635493"/>
                  </a:lnTo>
                  <a:lnTo>
                    <a:pt x="110698" y="5685386"/>
                  </a:lnTo>
                  <a:lnTo>
                    <a:pt x="122018" y="5735180"/>
                  </a:lnTo>
                  <a:lnTo>
                    <a:pt x="133886" y="5784869"/>
                  </a:lnTo>
                  <a:lnTo>
                    <a:pt x="146302" y="5834450"/>
                  </a:lnTo>
                  <a:lnTo>
                    <a:pt x="159267" y="5883916"/>
                  </a:lnTo>
                  <a:lnTo>
                    <a:pt x="172772" y="5933239"/>
                  </a:lnTo>
                  <a:lnTo>
                    <a:pt x="186809" y="5982385"/>
                  </a:lnTo>
                  <a:lnTo>
                    <a:pt x="201375" y="6031351"/>
                  </a:lnTo>
                  <a:lnTo>
                    <a:pt x="216468" y="6080134"/>
                  </a:lnTo>
                  <a:lnTo>
                    <a:pt x="232087" y="6128728"/>
                  </a:lnTo>
                  <a:lnTo>
                    <a:pt x="248229" y="6177130"/>
                  </a:lnTo>
                  <a:lnTo>
                    <a:pt x="264893" y="6225337"/>
                  </a:lnTo>
                  <a:lnTo>
                    <a:pt x="282076" y="6273342"/>
                  </a:lnTo>
                  <a:lnTo>
                    <a:pt x="299777" y="6321144"/>
                  </a:lnTo>
                  <a:lnTo>
                    <a:pt x="317993" y="6368737"/>
                  </a:lnTo>
                  <a:lnTo>
                    <a:pt x="336722" y="6416117"/>
                  </a:lnTo>
                  <a:lnTo>
                    <a:pt x="355962" y="6463281"/>
                  </a:lnTo>
                  <a:lnTo>
                    <a:pt x="375712" y="6510224"/>
                  </a:lnTo>
                  <a:lnTo>
                    <a:pt x="395969" y="6556942"/>
                  </a:lnTo>
                  <a:lnTo>
                    <a:pt x="416732" y="6603432"/>
                  </a:lnTo>
                  <a:lnTo>
                    <a:pt x="437998" y="6649688"/>
                  </a:lnTo>
                  <a:lnTo>
                    <a:pt x="459765" y="6695708"/>
                  </a:lnTo>
                  <a:lnTo>
                    <a:pt x="482031" y="6741486"/>
                  </a:lnTo>
                  <a:lnTo>
                    <a:pt x="504794" y="6787019"/>
                  </a:lnTo>
                  <a:lnTo>
                    <a:pt x="528053" y="6832303"/>
                  </a:lnTo>
                  <a:lnTo>
                    <a:pt x="551805" y="6877333"/>
                  </a:lnTo>
                  <a:lnTo>
                    <a:pt x="576048" y="6922106"/>
                  </a:lnTo>
                  <a:lnTo>
                    <a:pt x="600781" y="6966617"/>
                  </a:lnTo>
                  <a:lnTo>
                    <a:pt x="626000" y="7010863"/>
                  </a:lnTo>
                  <a:lnTo>
                    <a:pt x="651705" y="7054839"/>
                  </a:lnTo>
                  <a:lnTo>
                    <a:pt x="677893" y="7098541"/>
                  </a:lnTo>
                  <a:lnTo>
                    <a:pt x="704562" y="7141965"/>
                  </a:lnTo>
                  <a:lnTo>
                    <a:pt x="731710" y="7185108"/>
                  </a:lnTo>
                  <a:lnTo>
                    <a:pt x="759335" y="7227964"/>
                  </a:lnTo>
                  <a:lnTo>
                    <a:pt x="787436" y="7270530"/>
                  </a:lnTo>
                  <a:lnTo>
                    <a:pt x="816009" y="7312802"/>
                  </a:lnTo>
                  <a:lnTo>
                    <a:pt x="845054" y="7354775"/>
                  </a:lnTo>
                  <a:lnTo>
                    <a:pt x="874567" y="7396447"/>
                  </a:lnTo>
                  <a:lnTo>
                    <a:pt x="904548" y="7437811"/>
                  </a:lnTo>
                  <a:lnTo>
                    <a:pt x="934994" y="7478865"/>
                  </a:lnTo>
                  <a:lnTo>
                    <a:pt x="965902" y="7519605"/>
                  </a:lnTo>
                  <a:lnTo>
                    <a:pt x="997254" y="7560005"/>
                  </a:lnTo>
                  <a:lnTo>
                    <a:pt x="1029029" y="7600038"/>
                  </a:lnTo>
                  <a:lnTo>
                    <a:pt x="1061225" y="7639704"/>
                  </a:lnTo>
                  <a:lnTo>
                    <a:pt x="1093838" y="7678997"/>
                  </a:lnTo>
                  <a:lnTo>
                    <a:pt x="1126864" y="7717915"/>
                  </a:lnTo>
                  <a:lnTo>
                    <a:pt x="1160300" y="7756456"/>
                  </a:lnTo>
                  <a:lnTo>
                    <a:pt x="1194143" y="7794615"/>
                  </a:lnTo>
                  <a:lnTo>
                    <a:pt x="1228389" y="7832391"/>
                  </a:lnTo>
                  <a:lnTo>
                    <a:pt x="1263035" y="7869780"/>
                  </a:lnTo>
                  <a:lnTo>
                    <a:pt x="1298077" y="7906779"/>
                  </a:lnTo>
                  <a:lnTo>
                    <a:pt x="1333512" y="7943386"/>
                  </a:lnTo>
                  <a:lnTo>
                    <a:pt x="1369337" y="7979596"/>
                  </a:lnTo>
                  <a:lnTo>
                    <a:pt x="1405547" y="8015408"/>
                  </a:lnTo>
                  <a:lnTo>
                    <a:pt x="1442141" y="8050818"/>
                  </a:lnTo>
                  <a:lnTo>
                    <a:pt x="1479113" y="8085823"/>
                  </a:lnTo>
                  <a:lnTo>
                    <a:pt x="1516461" y="8120420"/>
                  </a:lnTo>
                  <a:lnTo>
                    <a:pt x="1554182" y="8154606"/>
                  </a:lnTo>
                  <a:lnTo>
                    <a:pt x="1592272" y="8188379"/>
                  </a:lnTo>
                  <a:lnTo>
                    <a:pt x="1630727" y="8221735"/>
                  </a:lnTo>
                  <a:lnTo>
                    <a:pt x="1669544" y="8254671"/>
                  </a:lnTo>
                  <a:lnTo>
                    <a:pt x="1708721" y="8287184"/>
                  </a:lnTo>
                  <a:lnTo>
                    <a:pt x="1748252" y="8319271"/>
                  </a:lnTo>
                  <a:lnTo>
                    <a:pt x="1788135" y="8350929"/>
                  </a:lnTo>
                  <a:lnTo>
                    <a:pt x="1828367" y="8382156"/>
                  </a:lnTo>
                  <a:lnTo>
                    <a:pt x="1868943" y="8412948"/>
                  </a:lnTo>
                  <a:lnTo>
                    <a:pt x="1909861" y="8443302"/>
                  </a:lnTo>
                  <a:lnTo>
                    <a:pt x="1951117" y="8473215"/>
                  </a:lnTo>
                  <a:lnTo>
                    <a:pt x="1992708" y="8502684"/>
                  </a:lnTo>
                  <a:lnTo>
                    <a:pt x="2034631" y="8531707"/>
                  </a:lnTo>
                  <a:lnTo>
                    <a:pt x="2076881" y="8560280"/>
                  </a:lnTo>
                  <a:lnTo>
                    <a:pt x="2119455" y="8588400"/>
                  </a:lnTo>
                  <a:lnTo>
                    <a:pt x="2162351" y="8616064"/>
                  </a:lnTo>
                  <a:lnTo>
                    <a:pt x="2205564" y="8643269"/>
                  </a:lnTo>
                  <a:lnTo>
                    <a:pt x="2249092" y="8670013"/>
                  </a:lnTo>
                  <a:lnTo>
                    <a:pt x="2292930" y="8696291"/>
                  </a:lnTo>
                  <a:lnTo>
                    <a:pt x="2337075" y="8722102"/>
                  </a:lnTo>
                  <a:close/>
                </a:path>
              </a:pathLst>
            </a:custGeom>
            <a:solidFill>
              <a:srgbClr val="1F1F1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33937" y="2443312"/>
              <a:ext cx="4970780" cy="8865870"/>
            </a:xfrm>
            <a:custGeom>
              <a:avLst/>
              <a:gdLst/>
              <a:ahLst/>
              <a:cxnLst/>
              <a:rect l="l" t="t" r="r" b="b"/>
              <a:pathLst>
                <a:path w="4970780" h="8865870">
                  <a:moveTo>
                    <a:pt x="4970162" y="0"/>
                  </a:moveTo>
                  <a:lnTo>
                    <a:pt x="0" y="8608595"/>
                  </a:lnTo>
                  <a:lnTo>
                    <a:pt x="44387" y="8633980"/>
                  </a:lnTo>
                  <a:lnTo>
                    <a:pt x="88964" y="8658991"/>
                  </a:lnTo>
                  <a:lnTo>
                    <a:pt x="133727" y="8683626"/>
                  </a:lnTo>
                  <a:lnTo>
                    <a:pt x="178676" y="8707884"/>
                  </a:lnTo>
                  <a:lnTo>
                    <a:pt x="223806" y="8731765"/>
                  </a:lnTo>
                  <a:lnTo>
                    <a:pt x="269116" y="8755268"/>
                  </a:lnTo>
                  <a:lnTo>
                    <a:pt x="314604" y="8778392"/>
                  </a:lnTo>
                  <a:lnTo>
                    <a:pt x="360266" y="8801137"/>
                  </a:lnTo>
                  <a:lnTo>
                    <a:pt x="406101" y="8823501"/>
                  </a:lnTo>
                  <a:lnTo>
                    <a:pt x="452105" y="8845483"/>
                  </a:lnTo>
                  <a:lnTo>
                    <a:pt x="494343" y="8865243"/>
                  </a:lnTo>
                  <a:lnTo>
                    <a:pt x="4970162" y="8865243"/>
                  </a:lnTo>
                  <a:lnTo>
                    <a:pt x="4970162" y="0"/>
                  </a:lnTo>
                  <a:close/>
                </a:path>
              </a:pathLst>
            </a:custGeom>
            <a:solidFill>
              <a:srgbClr val="1D1D1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094" y="1638693"/>
            <a:ext cx="7596180" cy="12203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3154" y="8178703"/>
            <a:ext cx="3050734" cy="18378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4186" y="5872260"/>
            <a:ext cx="7325329" cy="127269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7484" y="1507807"/>
            <a:ext cx="18387060" cy="8806180"/>
            <a:chOff x="1717484" y="1507807"/>
            <a:chExt cx="18387060" cy="8806180"/>
          </a:xfrm>
        </p:grpSpPr>
        <p:sp>
          <p:nvSpPr>
            <p:cNvPr id="9" name="object 9"/>
            <p:cNvSpPr/>
            <p:nvPr/>
          </p:nvSpPr>
          <p:spPr>
            <a:xfrm>
              <a:off x="1717484" y="4245495"/>
              <a:ext cx="730885" cy="911225"/>
            </a:xfrm>
            <a:custGeom>
              <a:avLst/>
              <a:gdLst/>
              <a:ahLst/>
              <a:cxnLst/>
              <a:rect l="l" t="t" r="r" b="b"/>
              <a:pathLst>
                <a:path w="730885" h="911225">
                  <a:moveTo>
                    <a:pt x="502776" y="0"/>
                  </a:moveTo>
                  <a:lnTo>
                    <a:pt x="455032" y="785"/>
                  </a:lnTo>
                  <a:lnTo>
                    <a:pt x="407595" y="6251"/>
                  </a:lnTo>
                  <a:lnTo>
                    <a:pt x="360809" y="16374"/>
                  </a:lnTo>
                  <a:lnTo>
                    <a:pt x="315240" y="31050"/>
                  </a:lnTo>
                  <a:lnTo>
                    <a:pt x="271431" y="50085"/>
                  </a:lnTo>
                  <a:lnTo>
                    <a:pt x="229692" y="73327"/>
                  </a:lnTo>
                  <a:lnTo>
                    <a:pt x="190334" y="100622"/>
                  </a:lnTo>
                  <a:lnTo>
                    <a:pt x="153838" y="131655"/>
                  </a:lnTo>
                  <a:lnTo>
                    <a:pt x="120633" y="166042"/>
                  </a:lnTo>
                  <a:lnTo>
                    <a:pt x="90946" y="203522"/>
                  </a:lnTo>
                  <a:lnTo>
                    <a:pt x="65007" y="243833"/>
                  </a:lnTo>
                  <a:lnTo>
                    <a:pt x="43140" y="286500"/>
                  </a:lnTo>
                  <a:lnTo>
                    <a:pt x="25594" y="331003"/>
                  </a:lnTo>
                  <a:lnTo>
                    <a:pt x="12479" y="377014"/>
                  </a:lnTo>
                  <a:lnTo>
                    <a:pt x="3908" y="424204"/>
                  </a:lnTo>
                  <a:lnTo>
                    <a:pt x="0" y="472010"/>
                  </a:lnTo>
                  <a:lnTo>
                    <a:pt x="784" y="519855"/>
                  </a:lnTo>
                  <a:lnTo>
                    <a:pt x="6238" y="567392"/>
                  </a:lnTo>
                  <a:lnTo>
                    <a:pt x="16340" y="614277"/>
                  </a:lnTo>
                  <a:lnTo>
                    <a:pt x="30984" y="659943"/>
                  </a:lnTo>
                  <a:lnTo>
                    <a:pt x="49979" y="703844"/>
                  </a:lnTo>
                  <a:lnTo>
                    <a:pt x="73172" y="745672"/>
                  </a:lnTo>
                  <a:lnTo>
                    <a:pt x="100409" y="785114"/>
                  </a:lnTo>
                  <a:lnTo>
                    <a:pt x="131377" y="821688"/>
                  </a:lnTo>
                  <a:lnTo>
                    <a:pt x="165691" y="854963"/>
                  </a:lnTo>
                  <a:lnTo>
                    <a:pt x="203091" y="884712"/>
                  </a:lnTo>
                  <a:lnTo>
                    <a:pt x="243317" y="910707"/>
                  </a:lnTo>
                  <a:lnTo>
                    <a:pt x="730470" y="65144"/>
                  </a:lnTo>
                  <a:lnTo>
                    <a:pt x="687893" y="43231"/>
                  </a:lnTo>
                  <a:lnTo>
                    <a:pt x="643484" y="25648"/>
                  </a:lnTo>
                  <a:lnTo>
                    <a:pt x="597570" y="12506"/>
                  </a:lnTo>
                  <a:lnTo>
                    <a:pt x="550480" y="3917"/>
                  </a:lnTo>
                  <a:lnTo>
                    <a:pt x="502776" y="0"/>
                  </a:lnTo>
                  <a:close/>
                </a:path>
              </a:pathLst>
            </a:custGeom>
            <a:solidFill>
              <a:srgbClr val="D32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8388" y="4146470"/>
              <a:ext cx="7031990" cy="1214755"/>
            </a:xfrm>
            <a:custGeom>
              <a:avLst/>
              <a:gdLst/>
              <a:ahLst/>
              <a:cxnLst/>
              <a:rect l="l" t="t" r="r" b="b"/>
              <a:pathLst>
                <a:path w="7031990" h="1214754">
                  <a:moveTo>
                    <a:pt x="649537" y="0"/>
                  </a:moveTo>
                  <a:lnTo>
                    <a:pt x="0" y="1127414"/>
                  </a:lnTo>
                  <a:lnTo>
                    <a:pt x="45206" y="1151245"/>
                  </a:lnTo>
                  <a:lnTo>
                    <a:pt x="92031" y="1171401"/>
                  </a:lnTo>
                  <a:lnTo>
                    <a:pt x="140252" y="1187804"/>
                  </a:lnTo>
                  <a:lnTo>
                    <a:pt x="189645" y="1200380"/>
                  </a:lnTo>
                  <a:lnTo>
                    <a:pt x="239987" y="1209051"/>
                  </a:lnTo>
                  <a:lnTo>
                    <a:pt x="290853" y="1213732"/>
                  </a:lnTo>
                  <a:lnTo>
                    <a:pt x="341811" y="1214396"/>
                  </a:lnTo>
                  <a:lnTo>
                    <a:pt x="392625" y="1211058"/>
                  </a:lnTo>
                  <a:lnTo>
                    <a:pt x="443060" y="1203735"/>
                  </a:lnTo>
                  <a:lnTo>
                    <a:pt x="492881" y="1192441"/>
                  </a:lnTo>
                  <a:lnTo>
                    <a:pt x="541662" y="1177258"/>
                  </a:lnTo>
                  <a:lnTo>
                    <a:pt x="588995" y="1158330"/>
                  </a:lnTo>
                  <a:lnTo>
                    <a:pt x="634667" y="1135759"/>
                  </a:lnTo>
                  <a:lnTo>
                    <a:pt x="678468" y="1109651"/>
                  </a:lnTo>
                  <a:lnTo>
                    <a:pt x="720185" y="1080111"/>
                  </a:lnTo>
                  <a:lnTo>
                    <a:pt x="759455" y="1047377"/>
                  </a:lnTo>
                  <a:lnTo>
                    <a:pt x="795954" y="1011737"/>
                  </a:lnTo>
                  <a:lnTo>
                    <a:pt x="829528" y="973370"/>
                  </a:lnTo>
                  <a:lnTo>
                    <a:pt x="860021" y="932452"/>
                  </a:lnTo>
                  <a:lnTo>
                    <a:pt x="887279" y="889163"/>
                  </a:lnTo>
                  <a:lnTo>
                    <a:pt x="911064" y="843861"/>
                  </a:lnTo>
                  <a:lnTo>
                    <a:pt x="931178" y="796936"/>
                  </a:lnTo>
                  <a:lnTo>
                    <a:pt x="947547" y="748613"/>
                  </a:lnTo>
                  <a:lnTo>
                    <a:pt x="960097" y="699115"/>
                  </a:lnTo>
                  <a:lnTo>
                    <a:pt x="968753" y="648667"/>
                  </a:lnTo>
                  <a:lnTo>
                    <a:pt x="973423" y="597693"/>
                  </a:lnTo>
                  <a:lnTo>
                    <a:pt x="974084" y="546628"/>
                  </a:lnTo>
                  <a:lnTo>
                    <a:pt x="970753" y="495706"/>
                  </a:lnTo>
                  <a:lnTo>
                    <a:pt x="963446" y="445163"/>
                  </a:lnTo>
                  <a:lnTo>
                    <a:pt x="952178" y="395237"/>
                  </a:lnTo>
                  <a:lnTo>
                    <a:pt x="937025" y="346352"/>
                  </a:lnTo>
                  <a:lnTo>
                    <a:pt x="918136" y="298919"/>
                  </a:lnTo>
                  <a:lnTo>
                    <a:pt x="895612" y="253150"/>
                  </a:lnTo>
                  <a:lnTo>
                    <a:pt x="869558" y="209256"/>
                  </a:lnTo>
                  <a:lnTo>
                    <a:pt x="840077" y="167450"/>
                  </a:lnTo>
                  <a:lnTo>
                    <a:pt x="807413" y="128099"/>
                  </a:lnTo>
                  <a:lnTo>
                    <a:pt x="771850" y="91523"/>
                  </a:lnTo>
                  <a:lnTo>
                    <a:pt x="733566" y="57878"/>
                  </a:lnTo>
                  <a:lnTo>
                    <a:pt x="692735" y="27318"/>
                  </a:lnTo>
                  <a:lnTo>
                    <a:pt x="649537" y="0"/>
                  </a:lnTo>
                  <a:close/>
                </a:path>
                <a:path w="7031990" h="1214754">
                  <a:moveTo>
                    <a:pt x="1775703" y="279367"/>
                  </a:moveTo>
                  <a:lnTo>
                    <a:pt x="1540244" y="279367"/>
                  </a:lnTo>
                  <a:lnTo>
                    <a:pt x="1540244" y="881898"/>
                  </a:lnTo>
                  <a:lnTo>
                    <a:pt x="1711788" y="881898"/>
                  </a:lnTo>
                  <a:lnTo>
                    <a:pt x="1711788" y="666167"/>
                  </a:lnTo>
                  <a:lnTo>
                    <a:pt x="1931361" y="666167"/>
                  </a:lnTo>
                  <a:lnTo>
                    <a:pt x="1911929" y="632459"/>
                  </a:lnTo>
                  <a:lnTo>
                    <a:pt x="1959389" y="606756"/>
                  </a:lnTo>
                  <a:lnTo>
                    <a:pt x="1993289" y="571784"/>
                  </a:lnTo>
                  <a:lnTo>
                    <a:pt x="2001424" y="554087"/>
                  </a:lnTo>
                  <a:lnTo>
                    <a:pt x="1711788" y="554087"/>
                  </a:lnTo>
                  <a:lnTo>
                    <a:pt x="1711788" y="409143"/>
                  </a:lnTo>
                  <a:lnTo>
                    <a:pt x="2011323" y="409143"/>
                  </a:lnTo>
                  <a:lnTo>
                    <a:pt x="2004639" y="387232"/>
                  </a:lnTo>
                  <a:lnTo>
                    <a:pt x="1984931" y="354367"/>
                  </a:lnTo>
                  <a:lnTo>
                    <a:pt x="1957341" y="327400"/>
                  </a:lnTo>
                  <a:lnTo>
                    <a:pt x="1922653" y="306386"/>
                  </a:lnTo>
                  <a:lnTo>
                    <a:pt x="1880818" y="291375"/>
                  </a:lnTo>
                  <a:lnTo>
                    <a:pt x="1831835" y="282369"/>
                  </a:lnTo>
                  <a:lnTo>
                    <a:pt x="1775703" y="279367"/>
                  </a:lnTo>
                  <a:close/>
                </a:path>
                <a:path w="7031990" h="1214754">
                  <a:moveTo>
                    <a:pt x="1931361" y="666167"/>
                  </a:moveTo>
                  <a:lnTo>
                    <a:pt x="1752153" y="666167"/>
                  </a:lnTo>
                  <a:lnTo>
                    <a:pt x="1874087" y="881898"/>
                  </a:lnTo>
                  <a:lnTo>
                    <a:pt x="2055725" y="881898"/>
                  </a:lnTo>
                  <a:lnTo>
                    <a:pt x="1931361" y="666167"/>
                  </a:lnTo>
                  <a:close/>
                </a:path>
                <a:path w="7031990" h="1214754">
                  <a:moveTo>
                    <a:pt x="2011323" y="409143"/>
                  </a:moveTo>
                  <a:lnTo>
                    <a:pt x="1768132" y="409143"/>
                  </a:lnTo>
                  <a:lnTo>
                    <a:pt x="1788576" y="410144"/>
                  </a:lnTo>
                  <a:lnTo>
                    <a:pt x="1806182" y="413146"/>
                  </a:lnTo>
                  <a:lnTo>
                    <a:pt x="1842080" y="434424"/>
                  </a:lnTo>
                  <a:lnTo>
                    <a:pt x="1853910" y="477402"/>
                  </a:lnTo>
                  <a:lnTo>
                    <a:pt x="1853910" y="480772"/>
                  </a:lnTo>
                  <a:lnTo>
                    <a:pt x="1848495" y="512848"/>
                  </a:lnTo>
                  <a:lnTo>
                    <a:pt x="1832253" y="535759"/>
                  </a:lnTo>
                  <a:lnTo>
                    <a:pt x="1805186" y="549505"/>
                  </a:lnTo>
                  <a:lnTo>
                    <a:pt x="1767294" y="554087"/>
                  </a:lnTo>
                  <a:lnTo>
                    <a:pt x="2001424" y="554087"/>
                  </a:lnTo>
                  <a:lnTo>
                    <a:pt x="2013628" y="527542"/>
                  </a:lnTo>
                  <a:lnTo>
                    <a:pt x="2020407" y="474030"/>
                  </a:lnTo>
                  <a:lnTo>
                    <a:pt x="2020407" y="470660"/>
                  </a:lnTo>
                  <a:lnTo>
                    <a:pt x="2016465" y="425997"/>
                  </a:lnTo>
                  <a:lnTo>
                    <a:pt x="2011323" y="409143"/>
                  </a:lnTo>
                  <a:close/>
                </a:path>
                <a:path w="7031990" h="1214754">
                  <a:moveTo>
                    <a:pt x="2322660" y="279367"/>
                  </a:moveTo>
                  <a:lnTo>
                    <a:pt x="2150267" y="279367"/>
                  </a:lnTo>
                  <a:lnTo>
                    <a:pt x="2150267" y="637515"/>
                  </a:lnTo>
                  <a:lnTo>
                    <a:pt x="2154525" y="696504"/>
                  </a:lnTo>
                  <a:lnTo>
                    <a:pt x="2167299" y="747908"/>
                  </a:lnTo>
                  <a:lnTo>
                    <a:pt x="2188588" y="791729"/>
                  </a:lnTo>
                  <a:lnTo>
                    <a:pt x="2218391" y="827965"/>
                  </a:lnTo>
                  <a:lnTo>
                    <a:pt x="2256651" y="855985"/>
                  </a:lnTo>
                  <a:lnTo>
                    <a:pt x="2302481" y="875999"/>
                  </a:lnTo>
                  <a:lnTo>
                    <a:pt x="2355879" y="888008"/>
                  </a:lnTo>
                  <a:lnTo>
                    <a:pt x="2416845" y="892011"/>
                  </a:lnTo>
                  <a:lnTo>
                    <a:pt x="2477075" y="888061"/>
                  </a:lnTo>
                  <a:lnTo>
                    <a:pt x="2529947" y="876210"/>
                  </a:lnTo>
                  <a:lnTo>
                    <a:pt x="2575460" y="856459"/>
                  </a:lnTo>
                  <a:lnTo>
                    <a:pt x="2613614" y="828808"/>
                  </a:lnTo>
                  <a:lnTo>
                    <a:pt x="2644887" y="792677"/>
                  </a:lnTo>
                  <a:lnTo>
                    <a:pt x="2663194" y="756336"/>
                  </a:lnTo>
                  <a:lnTo>
                    <a:pt x="2416845" y="756336"/>
                  </a:lnTo>
                  <a:lnTo>
                    <a:pt x="2392353" y="754492"/>
                  </a:lnTo>
                  <a:lnTo>
                    <a:pt x="2355349" y="739745"/>
                  </a:lnTo>
                  <a:lnTo>
                    <a:pt x="2327703" y="687445"/>
                  </a:lnTo>
                  <a:lnTo>
                    <a:pt x="2322660" y="629930"/>
                  </a:lnTo>
                  <a:lnTo>
                    <a:pt x="2322660" y="279367"/>
                  </a:lnTo>
                  <a:close/>
                </a:path>
                <a:path w="7031990" h="1214754">
                  <a:moveTo>
                    <a:pt x="2685099" y="279367"/>
                  </a:moveTo>
                  <a:lnTo>
                    <a:pt x="2511031" y="279367"/>
                  </a:lnTo>
                  <a:lnTo>
                    <a:pt x="2510928" y="629930"/>
                  </a:lnTo>
                  <a:lnTo>
                    <a:pt x="2509716" y="659846"/>
                  </a:lnTo>
                  <a:lnTo>
                    <a:pt x="2499201" y="709566"/>
                  </a:lnTo>
                  <a:lnTo>
                    <a:pt x="2461624" y="748962"/>
                  </a:lnTo>
                  <a:lnTo>
                    <a:pt x="2416845" y="756336"/>
                  </a:lnTo>
                  <a:lnTo>
                    <a:pt x="2663194" y="756336"/>
                  </a:lnTo>
                  <a:lnTo>
                    <a:pt x="2667226" y="748330"/>
                  </a:lnTo>
                  <a:lnTo>
                    <a:pt x="2680631" y="695766"/>
                  </a:lnTo>
                  <a:lnTo>
                    <a:pt x="2685099" y="634986"/>
                  </a:lnTo>
                  <a:lnTo>
                    <a:pt x="2685099" y="279367"/>
                  </a:lnTo>
                  <a:close/>
                </a:path>
                <a:path w="7031990" h="1214754">
                  <a:moveTo>
                    <a:pt x="3056334" y="279367"/>
                  </a:moveTo>
                  <a:lnTo>
                    <a:pt x="2837691" y="279367"/>
                  </a:lnTo>
                  <a:lnTo>
                    <a:pt x="2837691" y="881898"/>
                  </a:lnTo>
                  <a:lnTo>
                    <a:pt x="3055486" y="881898"/>
                  </a:lnTo>
                  <a:lnTo>
                    <a:pt x="3115731" y="878662"/>
                  </a:lnTo>
                  <a:lnTo>
                    <a:pt x="3169988" y="868954"/>
                  </a:lnTo>
                  <a:lnTo>
                    <a:pt x="3218257" y="852774"/>
                  </a:lnTo>
                  <a:lnTo>
                    <a:pt x="3260537" y="830123"/>
                  </a:lnTo>
                  <a:lnTo>
                    <a:pt x="3296829" y="800999"/>
                  </a:lnTo>
                  <a:lnTo>
                    <a:pt x="3326196" y="767358"/>
                  </a:lnTo>
                  <a:lnTo>
                    <a:pt x="3337121" y="748752"/>
                  </a:lnTo>
                  <a:lnTo>
                    <a:pt x="3010921" y="748752"/>
                  </a:lnTo>
                  <a:lnTo>
                    <a:pt x="3010921" y="412514"/>
                  </a:lnTo>
                  <a:lnTo>
                    <a:pt x="3339841" y="412514"/>
                  </a:lnTo>
                  <a:lnTo>
                    <a:pt x="3325659" y="389019"/>
                  </a:lnTo>
                  <a:lnTo>
                    <a:pt x="3295991" y="356053"/>
                  </a:lnTo>
                  <a:lnTo>
                    <a:pt x="3260304" y="328446"/>
                  </a:lnTo>
                  <a:lnTo>
                    <a:pt x="3218494" y="306974"/>
                  </a:lnTo>
                  <a:lnTo>
                    <a:pt x="3170561" y="291637"/>
                  </a:lnTo>
                  <a:lnTo>
                    <a:pt x="3116508" y="282434"/>
                  </a:lnTo>
                  <a:lnTo>
                    <a:pt x="3056334" y="279367"/>
                  </a:lnTo>
                  <a:close/>
                </a:path>
                <a:path w="7031990" h="1214754">
                  <a:moveTo>
                    <a:pt x="3339841" y="412514"/>
                  </a:moveTo>
                  <a:lnTo>
                    <a:pt x="3048763" y="412514"/>
                  </a:lnTo>
                  <a:lnTo>
                    <a:pt x="3085549" y="414936"/>
                  </a:lnTo>
                  <a:lnTo>
                    <a:pt x="3116872" y="422205"/>
                  </a:lnTo>
                  <a:lnTo>
                    <a:pt x="3163126" y="451278"/>
                  </a:lnTo>
                  <a:lnTo>
                    <a:pt x="3189616" y="501419"/>
                  </a:lnTo>
                  <a:lnTo>
                    <a:pt x="3198445" y="575998"/>
                  </a:lnTo>
                  <a:lnTo>
                    <a:pt x="3198445" y="582739"/>
                  </a:lnTo>
                  <a:lnTo>
                    <a:pt x="3196185" y="622504"/>
                  </a:lnTo>
                  <a:lnTo>
                    <a:pt x="3178107" y="685285"/>
                  </a:lnTo>
                  <a:lnTo>
                    <a:pt x="3142053" y="725998"/>
                  </a:lnTo>
                  <a:lnTo>
                    <a:pt x="3086130" y="746223"/>
                  </a:lnTo>
                  <a:lnTo>
                    <a:pt x="3050439" y="748752"/>
                  </a:lnTo>
                  <a:lnTo>
                    <a:pt x="3337121" y="748752"/>
                  </a:lnTo>
                  <a:lnTo>
                    <a:pt x="3349036" y="728459"/>
                  </a:lnTo>
                  <a:lnTo>
                    <a:pt x="3365348" y="684301"/>
                  </a:lnTo>
                  <a:lnTo>
                    <a:pt x="3375135" y="634886"/>
                  </a:lnTo>
                  <a:lnTo>
                    <a:pt x="3378397" y="580211"/>
                  </a:lnTo>
                  <a:lnTo>
                    <a:pt x="3378397" y="573469"/>
                  </a:lnTo>
                  <a:lnTo>
                    <a:pt x="3375101" y="519469"/>
                  </a:lnTo>
                  <a:lnTo>
                    <a:pt x="3365213" y="470727"/>
                  </a:lnTo>
                  <a:lnTo>
                    <a:pt x="3348733" y="427244"/>
                  </a:lnTo>
                  <a:lnTo>
                    <a:pt x="3339841" y="412514"/>
                  </a:lnTo>
                  <a:close/>
                </a:path>
                <a:path w="7031990" h="1214754">
                  <a:moveTo>
                    <a:pt x="3918255" y="279367"/>
                  </a:moveTo>
                  <a:lnTo>
                    <a:pt x="3502833" y="279367"/>
                  </a:lnTo>
                  <a:lnTo>
                    <a:pt x="3502833" y="881898"/>
                  </a:lnTo>
                  <a:lnTo>
                    <a:pt x="3931710" y="881898"/>
                  </a:lnTo>
                  <a:lnTo>
                    <a:pt x="3931710" y="748752"/>
                  </a:lnTo>
                  <a:lnTo>
                    <a:pt x="3674388" y="748752"/>
                  </a:lnTo>
                  <a:lnTo>
                    <a:pt x="3674388" y="639200"/>
                  </a:lnTo>
                  <a:lnTo>
                    <a:pt x="3868634" y="639200"/>
                  </a:lnTo>
                  <a:lnTo>
                    <a:pt x="3868634" y="516166"/>
                  </a:lnTo>
                  <a:lnTo>
                    <a:pt x="3674388" y="516166"/>
                  </a:lnTo>
                  <a:lnTo>
                    <a:pt x="3674388" y="412514"/>
                  </a:lnTo>
                  <a:lnTo>
                    <a:pt x="3918255" y="412514"/>
                  </a:lnTo>
                  <a:lnTo>
                    <a:pt x="3918255" y="279367"/>
                  </a:lnTo>
                  <a:close/>
                </a:path>
                <a:path w="7031990" h="1214754">
                  <a:moveTo>
                    <a:pt x="4187346" y="690605"/>
                  </a:moveTo>
                  <a:lnTo>
                    <a:pt x="4023362" y="690605"/>
                  </a:lnTo>
                  <a:lnTo>
                    <a:pt x="4029432" y="737809"/>
                  </a:lnTo>
                  <a:lnTo>
                    <a:pt x="4043018" y="778720"/>
                  </a:lnTo>
                  <a:lnTo>
                    <a:pt x="4064120" y="813336"/>
                  </a:lnTo>
                  <a:lnTo>
                    <a:pt x="4092738" y="841659"/>
                  </a:lnTo>
                  <a:lnTo>
                    <a:pt x="4128872" y="863688"/>
                  </a:lnTo>
                  <a:lnTo>
                    <a:pt x="4172521" y="879423"/>
                  </a:lnTo>
                  <a:lnTo>
                    <a:pt x="4223687" y="888864"/>
                  </a:lnTo>
                  <a:lnTo>
                    <a:pt x="4282370" y="892011"/>
                  </a:lnTo>
                  <a:lnTo>
                    <a:pt x="4335506" y="888324"/>
                  </a:lnTo>
                  <a:lnTo>
                    <a:pt x="4383071" y="877264"/>
                  </a:lnTo>
                  <a:lnTo>
                    <a:pt x="4425064" y="858829"/>
                  </a:lnTo>
                  <a:lnTo>
                    <a:pt x="4461485" y="833021"/>
                  </a:lnTo>
                  <a:lnTo>
                    <a:pt x="4489075" y="803316"/>
                  </a:lnTo>
                  <a:lnTo>
                    <a:pt x="4508783" y="769819"/>
                  </a:lnTo>
                  <a:lnTo>
                    <a:pt x="4509050" y="768976"/>
                  </a:lnTo>
                  <a:lnTo>
                    <a:pt x="4282370" y="768976"/>
                  </a:lnTo>
                  <a:lnTo>
                    <a:pt x="4258926" y="767501"/>
                  </a:lnTo>
                  <a:lnTo>
                    <a:pt x="4210047" y="745381"/>
                  </a:lnTo>
                  <a:lnTo>
                    <a:pt x="4190338" y="708249"/>
                  </a:lnTo>
                  <a:lnTo>
                    <a:pt x="4187346" y="690605"/>
                  </a:lnTo>
                  <a:close/>
                </a:path>
                <a:path w="7031990" h="1214754">
                  <a:moveTo>
                    <a:pt x="4270600" y="270940"/>
                  </a:moveTo>
                  <a:lnTo>
                    <a:pt x="4219881" y="274258"/>
                  </a:lnTo>
                  <a:lnTo>
                    <a:pt x="4174523" y="284212"/>
                  </a:lnTo>
                  <a:lnTo>
                    <a:pt x="4134528" y="300803"/>
                  </a:lnTo>
                  <a:lnTo>
                    <a:pt x="4099894" y="324029"/>
                  </a:lnTo>
                  <a:lnTo>
                    <a:pt x="4072669" y="352050"/>
                  </a:lnTo>
                  <a:lnTo>
                    <a:pt x="4041554" y="419466"/>
                  </a:lnTo>
                  <a:lnTo>
                    <a:pt x="4037665" y="458862"/>
                  </a:lnTo>
                  <a:lnTo>
                    <a:pt x="4040818" y="501682"/>
                  </a:lnTo>
                  <a:lnTo>
                    <a:pt x="4066042" y="568677"/>
                  </a:lnTo>
                  <a:lnTo>
                    <a:pt x="4117444" y="612602"/>
                  </a:lnTo>
                  <a:lnTo>
                    <a:pt x="4156651" y="628877"/>
                  </a:lnTo>
                  <a:lnTo>
                    <a:pt x="4205737" y="641675"/>
                  </a:lnTo>
                  <a:lnTo>
                    <a:pt x="4264705" y="650997"/>
                  </a:lnTo>
                  <a:lnTo>
                    <a:pt x="4291145" y="655632"/>
                  </a:lnTo>
                  <a:lnTo>
                    <a:pt x="4328566" y="664902"/>
                  </a:lnTo>
                  <a:lnTo>
                    <a:pt x="4358468" y="696872"/>
                  </a:lnTo>
                  <a:lnTo>
                    <a:pt x="4359729" y="709144"/>
                  </a:lnTo>
                  <a:lnTo>
                    <a:pt x="4358468" y="722312"/>
                  </a:lnTo>
                  <a:lnTo>
                    <a:pt x="4328409" y="759970"/>
                  </a:lnTo>
                  <a:lnTo>
                    <a:pt x="4282370" y="768976"/>
                  </a:lnTo>
                  <a:lnTo>
                    <a:pt x="4509050" y="768976"/>
                  </a:lnTo>
                  <a:lnTo>
                    <a:pt x="4520609" y="732529"/>
                  </a:lnTo>
                  <a:lnTo>
                    <a:pt x="4524551" y="691448"/>
                  </a:lnTo>
                  <a:lnTo>
                    <a:pt x="4520925" y="648786"/>
                  </a:lnTo>
                  <a:lnTo>
                    <a:pt x="4510046" y="611812"/>
                  </a:lnTo>
                  <a:lnTo>
                    <a:pt x="4466532" y="554930"/>
                  </a:lnTo>
                  <a:lnTo>
                    <a:pt x="4397785" y="524172"/>
                  </a:lnTo>
                  <a:lnTo>
                    <a:pt x="4350324" y="512901"/>
                  </a:lnTo>
                  <a:lnTo>
                    <a:pt x="4269335" y="500839"/>
                  </a:lnTo>
                  <a:lnTo>
                    <a:pt x="4248733" y="496152"/>
                  </a:lnTo>
                  <a:lnTo>
                    <a:pt x="4211677" y="476190"/>
                  </a:lnTo>
                  <a:lnTo>
                    <a:pt x="4200801" y="445379"/>
                  </a:lnTo>
                  <a:lnTo>
                    <a:pt x="4201905" y="434213"/>
                  </a:lnTo>
                  <a:lnTo>
                    <a:pt x="4228339" y="402033"/>
                  </a:lnTo>
                  <a:lnTo>
                    <a:pt x="4270600" y="393974"/>
                  </a:lnTo>
                  <a:lnTo>
                    <a:pt x="4492881" y="393974"/>
                  </a:lnTo>
                  <a:lnTo>
                    <a:pt x="4481857" y="366818"/>
                  </a:lnTo>
                  <a:lnTo>
                    <a:pt x="4456356" y="332302"/>
                  </a:lnTo>
                  <a:lnTo>
                    <a:pt x="4422479" y="305456"/>
                  </a:lnTo>
                  <a:lnTo>
                    <a:pt x="4380228" y="286280"/>
                  </a:lnTo>
                  <a:lnTo>
                    <a:pt x="4329602" y="274775"/>
                  </a:lnTo>
                  <a:lnTo>
                    <a:pt x="4270600" y="270940"/>
                  </a:lnTo>
                  <a:close/>
                </a:path>
                <a:path w="7031990" h="1214754">
                  <a:moveTo>
                    <a:pt x="4492881" y="393974"/>
                  </a:moveTo>
                  <a:lnTo>
                    <a:pt x="4270600" y="393974"/>
                  </a:lnTo>
                  <a:lnTo>
                    <a:pt x="4300974" y="398029"/>
                  </a:lnTo>
                  <a:lnTo>
                    <a:pt x="4323993" y="410196"/>
                  </a:lnTo>
                  <a:lnTo>
                    <a:pt x="4339655" y="430474"/>
                  </a:lnTo>
                  <a:lnTo>
                    <a:pt x="4347959" y="458862"/>
                  </a:lnTo>
                  <a:lnTo>
                    <a:pt x="4507734" y="458862"/>
                  </a:lnTo>
                  <a:lnTo>
                    <a:pt x="4498983" y="409005"/>
                  </a:lnTo>
                  <a:lnTo>
                    <a:pt x="4492881" y="393974"/>
                  </a:lnTo>
                  <a:close/>
                </a:path>
                <a:path w="7031990" h="1214754">
                  <a:moveTo>
                    <a:pt x="4819945" y="279367"/>
                  </a:moveTo>
                  <a:lnTo>
                    <a:pt x="4646715" y="279367"/>
                  </a:lnTo>
                  <a:lnTo>
                    <a:pt x="4646715" y="881898"/>
                  </a:lnTo>
                  <a:lnTo>
                    <a:pt x="4819945" y="881898"/>
                  </a:lnTo>
                  <a:lnTo>
                    <a:pt x="4819945" y="629930"/>
                  </a:lnTo>
                  <a:lnTo>
                    <a:pt x="5011282" y="629930"/>
                  </a:lnTo>
                  <a:lnTo>
                    <a:pt x="4960380" y="559144"/>
                  </a:lnTo>
                  <a:lnTo>
                    <a:pt x="4992898" y="517851"/>
                  </a:lnTo>
                  <a:lnTo>
                    <a:pt x="4819945" y="517851"/>
                  </a:lnTo>
                  <a:lnTo>
                    <a:pt x="4819945" y="279367"/>
                  </a:lnTo>
                  <a:close/>
                </a:path>
                <a:path w="7031990" h="1214754">
                  <a:moveTo>
                    <a:pt x="5011282" y="629930"/>
                  </a:moveTo>
                  <a:lnTo>
                    <a:pt x="4819945" y="629930"/>
                  </a:lnTo>
                  <a:lnTo>
                    <a:pt x="4993175" y="881898"/>
                  </a:lnTo>
                  <a:lnTo>
                    <a:pt x="5192468" y="881898"/>
                  </a:lnTo>
                  <a:lnTo>
                    <a:pt x="5011282" y="629930"/>
                  </a:lnTo>
                  <a:close/>
                </a:path>
                <a:path w="7031990" h="1214754">
                  <a:moveTo>
                    <a:pt x="5180698" y="279367"/>
                  </a:moveTo>
                  <a:lnTo>
                    <a:pt x="5000746" y="279367"/>
                  </a:lnTo>
                  <a:lnTo>
                    <a:pt x="4819945" y="517851"/>
                  </a:lnTo>
                  <a:lnTo>
                    <a:pt x="4992898" y="517851"/>
                  </a:lnTo>
                  <a:lnTo>
                    <a:pt x="5180698" y="279367"/>
                  </a:lnTo>
                  <a:close/>
                </a:path>
                <a:path w="7031990" h="1214754">
                  <a:moveTo>
                    <a:pt x="5582236" y="412514"/>
                  </a:moveTo>
                  <a:lnTo>
                    <a:pt x="5409005" y="412514"/>
                  </a:lnTo>
                  <a:lnTo>
                    <a:pt x="5409005" y="881898"/>
                  </a:lnTo>
                  <a:lnTo>
                    <a:pt x="5582236" y="881898"/>
                  </a:lnTo>
                  <a:lnTo>
                    <a:pt x="5582236" y="412514"/>
                  </a:lnTo>
                  <a:close/>
                </a:path>
                <a:path w="7031990" h="1214754">
                  <a:moveTo>
                    <a:pt x="5737802" y="279367"/>
                  </a:moveTo>
                  <a:lnTo>
                    <a:pt x="5253429" y="279367"/>
                  </a:lnTo>
                  <a:lnTo>
                    <a:pt x="5253429" y="412514"/>
                  </a:lnTo>
                  <a:lnTo>
                    <a:pt x="5737802" y="412514"/>
                  </a:lnTo>
                  <a:lnTo>
                    <a:pt x="5737802" y="279367"/>
                  </a:lnTo>
                  <a:close/>
                </a:path>
                <a:path w="7031990" h="1214754">
                  <a:moveTo>
                    <a:pt x="6118387" y="270940"/>
                  </a:moveTo>
                  <a:lnTo>
                    <a:pt x="6065477" y="274311"/>
                  </a:lnTo>
                  <a:lnTo>
                    <a:pt x="6016401" y="284423"/>
                  </a:lnTo>
                  <a:lnTo>
                    <a:pt x="5971161" y="301277"/>
                  </a:lnTo>
                  <a:lnTo>
                    <a:pt x="5929755" y="324872"/>
                  </a:lnTo>
                  <a:lnTo>
                    <a:pt x="5892184" y="355210"/>
                  </a:lnTo>
                  <a:lnTo>
                    <a:pt x="5859186" y="391884"/>
                  </a:lnTo>
                  <a:lnTo>
                    <a:pt x="5833521" y="432468"/>
                  </a:lnTo>
                  <a:lnTo>
                    <a:pt x="5815188" y="476963"/>
                  </a:lnTo>
                  <a:lnTo>
                    <a:pt x="5804189" y="525368"/>
                  </a:lnTo>
                  <a:lnTo>
                    <a:pt x="5800640" y="575998"/>
                  </a:lnTo>
                  <a:lnTo>
                    <a:pt x="5800522" y="584425"/>
                  </a:lnTo>
                  <a:lnTo>
                    <a:pt x="5803920" y="637515"/>
                  </a:lnTo>
                  <a:lnTo>
                    <a:pt x="5814112" y="686223"/>
                  </a:lnTo>
                  <a:lnTo>
                    <a:pt x="5831098" y="730549"/>
                  </a:lnTo>
                  <a:lnTo>
                    <a:pt x="5854878" y="770493"/>
                  </a:lnTo>
                  <a:lnTo>
                    <a:pt x="5885452" y="806055"/>
                  </a:lnTo>
                  <a:lnTo>
                    <a:pt x="5922653" y="836999"/>
                  </a:lnTo>
                  <a:lnTo>
                    <a:pt x="5964295" y="861067"/>
                  </a:lnTo>
                  <a:lnTo>
                    <a:pt x="6010377" y="878258"/>
                  </a:lnTo>
                  <a:lnTo>
                    <a:pt x="6060900" y="888573"/>
                  </a:lnTo>
                  <a:lnTo>
                    <a:pt x="6115864" y="892011"/>
                  </a:lnTo>
                  <a:lnTo>
                    <a:pt x="6171499" y="888539"/>
                  </a:lnTo>
                  <a:lnTo>
                    <a:pt x="6222694" y="878123"/>
                  </a:lnTo>
                  <a:lnTo>
                    <a:pt x="6269449" y="860764"/>
                  </a:lnTo>
                  <a:lnTo>
                    <a:pt x="6311763" y="836460"/>
                  </a:lnTo>
                  <a:lnTo>
                    <a:pt x="6349637" y="805213"/>
                  </a:lnTo>
                  <a:lnTo>
                    <a:pt x="6381125" y="769516"/>
                  </a:lnTo>
                  <a:lnTo>
                    <a:pt x="6389124" y="756336"/>
                  </a:lnTo>
                  <a:lnTo>
                    <a:pt x="6119235" y="756336"/>
                  </a:lnTo>
                  <a:lnTo>
                    <a:pt x="6088904" y="753492"/>
                  </a:lnTo>
                  <a:lnTo>
                    <a:pt x="6038027" y="730739"/>
                  </a:lnTo>
                  <a:lnTo>
                    <a:pt x="6001290" y="685812"/>
                  </a:lnTo>
                  <a:lnTo>
                    <a:pt x="5982788" y="622188"/>
                  </a:lnTo>
                  <a:lnTo>
                    <a:pt x="5980524" y="575998"/>
                  </a:lnTo>
                  <a:lnTo>
                    <a:pt x="5982735" y="538287"/>
                  </a:lnTo>
                  <a:lnTo>
                    <a:pt x="6000817" y="475084"/>
                  </a:lnTo>
                  <a:lnTo>
                    <a:pt x="6036873" y="430895"/>
                  </a:lnTo>
                  <a:lnTo>
                    <a:pt x="6087748" y="408563"/>
                  </a:lnTo>
                  <a:lnTo>
                    <a:pt x="6118387" y="405771"/>
                  </a:lnTo>
                  <a:lnTo>
                    <a:pt x="6390683" y="405771"/>
                  </a:lnTo>
                  <a:lnTo>
                    <a:pt x="6379512" y="387940"/>
                  </a:lnTo>
                  <a:lnTo>
                    <a:pt x="6347124" y="351839"/>
                  </a:lnTo>
                  <a:lnTo>
                    <a:pt x="6309180" y="322715"/>
                  </a:lnTo>
                  <a:lnTo>
                    <a:pt x="6267334" y="300063"/>
                  </a:lnTo>
                  <a:lnTo>
                    <a:pt x="6221586" y="283884"/>
                  </a:lnTo>
                  <a:lnTo>
                    <a:pt x="6171937" y="274176"/>
                  </a:lnTo>
                  <a:lnTo>
                    <a:pt x="6118387" y="270940"/>
                  </a:lnTo>
                  <a:close/>
                </a:path>
                <a:path w="7031990" h="1214754">
                  <a:moveTo>
                    <a:pt x="6390683" y="405771"/>
                  </a:moveTo>
                  <a:lnTo>
                    <a:pt x="6118387" y="405771"/>
                  </a:lnTo>
                  <a:lnTo>
                    <a:pt x="6148661" y="408616"/>
                  </a:lnTo>
                  <a:lnTo>
                    <a:pt x="6175571" y="417148"/>
                  </a:lnTo>
                  <a:lnTo>
                    <a:pt x="6219295" y="451278"/>
                  </a:lnTo>
                  <a:lnTo>
                    <a:pt x="6247679" y="504789"/>
                  </a:lnTo>
                  <a:lnTo>
                    <a:pt x="6256979" y="573469"/>
                  </a:lnTo>
                  <a:lnTo>
                    <a:pt x="6257035" y="584425"/>
                  </a:lnTo>
                  <a:lnTo>
                    <a:pt x="6254824" y="621029"/>
                  </a:lnTo>
                  <a:lnTo>
                    <a:pt x="6236326" y="684653"/>
                  </a:lnTo>
                  <a:lnTo>
                    <a:pt x="6199960" y="730265"/>
                  </a:lnTo>
                  <a:lnTo>
                    <a:pt x="6149507" y="753439"/>
                  </a:lnTo>
                  <a:lnTo>
                    <a:pt x="6119235" y="756336"/>
                  </a:lnTo>
                  <a:lnTo>
                    <a:pt x="6389124" y="756336"/>
                  </a:lnTo>
                  <a:lnTo>
                    <a:pt x="6405615" y="729167"/>
                  </a:lnTo>
                  <a:lnTo>
                    <a:pt x="6423107" y="684167"/>
                  </a:lnTo>
                  <a:lnTo>
                    <a:pt x="6433602" y="634515"/>
                  </a:lnTo>
                  <a:lnTo>
                    <a:pt x="6437100" y="580211"/>
                  </a:lnTo>
                  <a:lnTo>
                    <a:pt x="6437100" y="573469"/>
                  </a:lnTo>
                  <a:lnTo>
                    <a:pt x="6433500" y="520918"/>
                  </a:lnTo>
                  <a:lnTo>
                    <a:pt x="6422702" y="472480"/>
                  </a:lnTo>
                  <a:lnTo>
                    <a:pt x="6404705" y="428154"/>
                  </a:lnTo>
                  <a:lnTo>
                    <a:pt x="6390683" y="405771"/>
                  </a:lnTo>
                  <a:close/>
                </a:path>
                <a:path w="7031990" h="1214754">
                  <a:moveTo>
                    <a:pt x="6790408" y="279367"/>
                  </a:moveTo>
                  <a:lnTo>
                    <a:pt x="6561682" y="279367"/>
                  </a:lnTo>
                  <a:lnTo>
                    <a:pt x="6561682" y="881898"/>
                  </a:lnTo>
                  <a:lnTo>
                    <a:pt x="6733227" y="881898"/>
                  </a:lnTo>
                  <a:lnTo>
                    <a:pt x="6733227" y="678807"/>
                  </a:lnTo>
                  <a:lnTo>
                    <a:pt x="6797979" y="678807"/>
                  </a:lnTo>
                  <a:lnTo>
                    <a:pt x="6851377" y="675700"/>
                  </a:lnTo>
                  <a:lnTo>
                    <a:pt x="6898047" y="666377"/>
                  </a:lnTo>
                  <a:lnTo>
                    <a:pt x="6937990" y="650840"/>
                  </a:lnTo>
                  <a:lnTo>
                    <a:pt x="6971209" y="629088"/>
                  </a:lnTo>
                  <a:lnTo>
                    <a:pt x="6997698" y="601384"/>
                  </a:lnTo>
                  <a:lnTo>
                    <a:pt x="7016618" y="567992"/>
                  </a:lnTo>
                  <a:lnTo>
                    <a:pt x="7018698" y="560828"/>
                  </a:lnTo>
                  <a:lnTo>
                    <a:pt x="6733227" y="560828"/>
                  </a:lnTo>
                  <a:lnTo>
                    <a:pt x="6733227" y="409143"/>
                  </a:lnTo>
                  <a:lnTo>
                    <a:pt x="7020874" y="409143"/>
                  </a:lnTo>
                  <a:lnTo>
                    <a:pt x="7016824" y="394606"/>
                  </a:lnTo>
                  <a:lnTo>
                    <a:pt x="6998166" y="360213"/>
                  </a:lnTo>
                  <a:lnTo>
                    <a:pt x="6972047" y="331615"/>
                  </a:lnTo>
                  <a:lnTo>
                    <a:pt x="6938306" y="308756"/>
                  </a:lnTo>
                  <a:lnTo>
                    <a:pt x="6896785" y="292429"/>
                  </a:lnTo>
                  <a:lnTo>
                    <a:pt x="6847485" y="282632"/>
                  </a:lnTo>
                  <a:lnTo>
                    <a:pt x="6790408" y="279367"/>
                  </a:lnTo>
                  <a:close/>
                </a:path>
                <a:path w="7031990" h="1214754">
                  <a:moveTo>
                    <a:pt x="7020874" y="409143"/>
                  </a:moveTo>
                  <a:lnTo>
                    <a:pt x="6783676" y="409143"/>
                  </a:lnTo>
                  <a:lnTo>
                    <a:pt x="6820466" y="413673"/>
                  </a:lnTo>
                  <a:lnTo>
                    <a:pt x="6846744" y="427261"/>
                  </a:lnTo>
                  <a:lnTo>
                    <a:pt x="6862512" y="449909"/>
                  </a:lnTo>
                  <a:lnTo>
                    <a:pt x="6867767" y="481615"/>
                  </a:lnTo>
                  <a:lnTo>
                    <a:pt x="6867767" y="484986"/>
                  </a:lnTo>
                  <a:lnTo>
                    <a:pt x="6862460" y="518167"/>
                  </a:lnTo>
                  <a:lnTo>
                    <a:pt x="6846538" y="541868"/>
                  </a:lnTo>
                  <a:lnTo>
                    <a:pt x="6819998" y="556088"/>
                  </a:lnTo>
                  <a:lnTo>
                    <a:pt x="6782838" y="560828"/>
                  </a:lnTo>
                  <a:lnTo>
                    <a:pt x="7018698" y="560828"/>
                  </a:lnTo>
                  <a:lnTo>
                    <a:pt x="7027968" y="528912"/>
                  </a:lnTo>
                  <a:lnTo>
                    <a:pt x="7031681" y="484986"/>
                  </a:lnTo>
                  <a:lnTo>
                    <a:pt x="7031752" y="480772"/>
                  </a:lnTo>
                  <a:lnTo>
                    <a:pt x="7028020" y="434792"/>
                  </a:lnTo>
                  <a:lnTo>
                    <a:pt x="7020874" y="40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0140" y="1507807"/>
              <a:ext cx="10983958" cy="88060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8199120"/>
          </a:xfrm>
          <a:custGeom>
            <a:avLst/>
            <a:gdLst/>
            <a:ahLst/>
            <a:cxnLst/>
            <a:rect l="l" t="t" r="r" b="b"/>
            <a:pathLst>
              <a:path w="20104100" h="8199120">
                <a:moveTo>
                  <a:pt x="0" y="8198703"/>
                </a:moveTo>
                <a:lnTo>
                  <a:pt x="20104099" y="8198703"/>
                </a:lnTo>
                <a:lnTo>
                  <a:pt x="20104099" y="0"/>
                </a:lnTo>
                <a:lnTo>
                  <a:pt x="0" y="0"/>
                </a:lnTo>
                <a:lnTo>
                  <a:pt x="0" y="8198703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4986"/>
            <a:ext cx="20104100" cy="1414145"/>
          </a:xfrm>
          <a:custGeom>
            <a:avLst/>
            <a:gdLst/>
            <a:ahLst/>
            <a:cxnLst/>
            <a:rect l="l" t="t" r="r" b="b"/>
            <a:pathLst>
              <a:path w="20104100" h="1414145">
                <a:moveTo>
                  <a:pt x="0" y="1413569"/>
                </a:moveTo>
                <a:lnTo>
                  <a:pt x="20104099" y="1413569"/>
                </a:lnTo>
                <a:lnTo>
                  <a:pt x="20104099" y="0"/>
                </a:lnTo>
                <a:lnTo>
                  <a:pt x="0" y="0"/>
                </a:lnTo>
                <a:lnTo>
                  <a:pt x="0" y="1413569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98703"/>
            <a:ext cx="20104100" cy="1696720"/>
          </a:xfrm>
          <a:custGeom>
            <a:avLst/>
            <a:gdLst/>
            <a:ahLst/>
            <a:cxnLst/>
            <a:rect l="l" t="t" r="r" b="b"/>
            <a:pathLst>
              <a:path w="20104100" h="1696720">
                <a:moveTo>
                  <a:pt x="20104099" y="0"/>
                </a:moveTo>
                <a:lnTo>
                  <a:pt x="0" y="0"/>
                </a:lnTo>
                <a:lnTo>
                  <a:pt x="0" y="1696283"/>
                </a:lnTo>
                <a:lnTo>
                  <a:pt x="20104099" y="1696283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736" y="989027"/>
            <a:ext cx="10453732" cy="14307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864" y="3338317"/>
            <a:ext cx="9077233" cy="35580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3336" y="8690834"/>
            <a:ext cx="3824145" cy="73296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53970" y="10470885"/>
            <a:ext cx="1915795" cy="314325"/>
            <a:chOff x="753970" y="10470885"/>
            <a:chExt cx="1915795" cy="3143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970" y="10496496"/>
              <a:ext cx="189006" cy="2355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9941" y="10470885"/>
              <a:ext cx="1819910" cy="314325"/>
            </a:xfrm>
            <a:custGeom>
              <a:avLst/>
              <a:gdLst/>
              <a:ahLst/>
              <a:cxnLst/>
              <a:rect l="l" t="t" r="r" b="b"/>
              <a:pathLst>
                <a:path w="1819910" h="314325">
                  <a:moveTo>
                    <a:pt x="168065" y="0"/>
                  </a:moveTo>
                  <a:lnTo>
                    <a:pt x="0" y="291573"/>
                  </a:lnTo>
                  <a:lnTo>
                    <a:pt x="14689" y="299129"/>
                  </a:lnTo>
                  <a:lnTo>
                    <a:pt x="30010" y="305193"/>
                  </a:lnTo>
                  <a:lnTo>
                    <a:pt x="45849" y="309724"/>
                  </a:lnTo>
                  <a:lnTo>
                    <a:pt x="62096" y="312686"/>
                  </a:lnTo>
                  <a:lnTo>
                    <a:pt x="78553" y="314037"/>
                  </a:lnTo>
                  <a:lnTo>
                    <a:pt x="95025" y="313766"/>
                  </a:lnTo>
                  <a:lnTo>
                    <a:pt x="143252" y="303330"/>
                  </a:lnTo>
                  <a:lnTo>
                    <a:pt x="186344" y="279339"/>
                  </a:lnTo>
                  <a:lnTo>
                    <a:pt x="220632" y="243857"/>
                  </a:lnTo>
                  <a:lnTo>
                    <a:pt x="243178" y="199898"/>
                  </a:lnTo>
                  <a:lnTo>
                    <a:pt x="252008" y="151274"/>
                  </a:lnTo>
                  <a:lnTo>
                    <a:pt x="251738" y="134776"/>
                  </a:lnTo>
                  <a:lnTo>
                    <a:pt x="241319" y="86470"/>
                  </a:lnTo>
                  <a:lnTo>
                    <a:pt x="217367" y="43307"/>
                  </a:lnTo>
                  <a:lnTo>
                    <a:pt x="181943" y="8964"/>
                  </a:lnTo>
                  <a:lnTo>
                    <a:pt x="168065" y="0"/>
                  </a:lnTo>
                  <a:close/>
                </a:path>
                <a:path w="1819910" h="314325">
                  <a:moveTo>
                    <a:pt x="459456" y="72251"/>
                  </a:moveTo>
                  <a:lnTo>
                    <a:pt x="398532" y="72251"/>
                  </a:lnTo>
                  <a:lnTo>
                    <a:pt x="398532" y="228078"/>
                  </a:lnTo>
                  <a:lnTo>
                    <a:pt x="442920" y="228078"/>
                  </a:lnTo>
                  <a:lnTo>
                    <a:pt x="442920" y="172285"/>
                  </a:lnTo>
                  <a:lnTo>
                    <a:pt x="499733" y="172285"/>
                  </a:lnTo>
                  <a:lnTo>
                    <a:pt x="494704" y="163567"/>
                  </a:lnTo>
                  <a:lnTo>
                    <a:pt x="506984" y="156920"/>
                  </a:lnTo>
                  <a:lnTo>
                    <a:pt x="515756" y="147876"/>
                  </a:lnTo>
                  <a:lnTo>
                    <a:pt x="517861" y="143299"/>
                  </a:lnTo>
                  <a:lnTo>
                    <a:pt x="442920" y="143299"/>
                  </a:lnTo>
                  <a:lnTo>
                    <a:pt x="442920" y="105813"/>
                  </a:lnTo>
                  <a:lnTo>
                    <a:pt x="520422" y="105813"/>
                  </a:lnTo>
                  <a:lnTo>
                    <a:pt x="518693" y="100147"/>
                  </a:lnTo>
                  <a:lnTo>
                    <a:pt x="486654" y="75356"/>
                  </a:lnTo>
                  <a:lnTo>
                    <a:pt x="473980" y="73027"/>
                  </a:lnTo>
                  <a:lnTo>
                    <a:pt x="459456" y="72251"/>
                  </a:lnTo>
                  <a:close/>
                </a:path>
                <a:path w="1819910" h="314325">
                  <a:moveTo>
                    <a:pt x="499733" y="172285"/>
                  </a:moveTo>
                  <a:lnTo>
                    <a:pt x="453363" y="172285"/>
                  </a:lnTo>
                  <a:lnTo>
                    <a:pt x="484913" y="228078"/>
                  </a:lnTo>
                  <a:lnTo>
                    <a:pt x="531912" y="228078"/>
                  </a:lnTo>
                  <a:lnTo>
                    <a:pt x="499733" y="172285"/>
                  </a:lnTo>
                  <a:close/>
                </a:path>
                <a:path w="1819910" h="314325">
                  <a:moveTo>
                    <a:pt x="520422" y="105813"/>
                  </a:moveTo>
                  <a:lnTo>
                    <a:pt x="465040" y="105813"/>
                  </a:lnTo>
                  <a:lnTo>
                    <a:pt x="470625" y="107193"/>
                  </a:lnTo>
                  <a:lnTo>
                    <a:pt x="477878" y="112714"/>
                  </a:lnTo>
                  <a:lnTo>
                    <a:pt x="479691" y="117219"/>
                  </a:lnTo>
                  <a:lnTo>
                    <a:pt x="479691" y="124338"/>
                  </a:lnTo>
                  <a:lnTo>
                    <a:pt x="478291" y="132633"/>
                  </a:lnTo>
                  <a:lnTo>
                    <a:pt x="474089" y="138559"/>
                  </a:lnTo>
                  <a:lnTo>
                    <a:pt x="467085" y="142114"/>
                  </a:lnTo>
                  <a:lnTo>
                    <a:pt x="457280" y="143299"/>
                  </a:lnTo>
                  <a:lnTo>
                    <a:pt x="517861" y="143299"/>
                  </a:lnTo>
                  <a:lnTo>
                    <a:pt x="521018" y="136434"/>
                  </a:lnTo>
                  <a:lnTo>
                    <a:pt x="522773" y="122595"/>
                  </a:lnTo>
                  <a:lnTo>
                    <a:pt x="522773" y="121722"/>
                  </a:lnTo>
                  <a:lnTo>
                    <a:pt x="521753" y="110172"/>
                  </a:lnTo>
                  <a:lnTo>
                    <a:pt x="520422" y="105813"/>
                  </a:lnTo>
                  <a:close/>
                </a:path>
                <a:path w="1819910" h="314325">
                  <a:moveTo>
                    <a:pt x="600980" y="72251"/>
                  </a:moveTo>
                  <a:lnTo>
                    <a:pt x="556375" y="72251"/>
                  </a:lnTo>
                  <a:lnTo>
                    <a:pt x="556375" y="164875"/>
                  </a:lnTo>
                  <a:lnTo>
                    <a:pt x="566289" y="204758"/>
                  </a:lnTo>
                  <a:lnTo>
                    <a:pt x="609574" y="229658"/>
                  </a:lnTo>
                  <a:lnTo>
                    <a:pt x="625349" y="230693"/>
                  </a:lnTo>
                  <a:lnTo>
                    <a:pt x="640994" y="229658"/>
                  </a:lnTo>
                  <a:lnTo>
                    <a:pt x="676264" y="214347"/>
                  </a:lnTo>
                  <a:lnTo>
                    <a:pt x="689092" y="195604"/>
                  </a:lnTo>
                  <a:lnTo>
                    <a:pt x="616211" y="195604"/>
                  </a:lnTo>
                  <a:lnTo>
                    <a:pt x="609828" y="193062"/>
                  </a:lnTo>
                  <a:lnTo>
                    <a:pt x="601059" y="164875"/>
                  </a:lnTo>
                  <a:lnTo>
                    <a:pt x="600980" y="72251"/>
                  </a:lnTo>
                  <a:close/>
                </a:path>
                <a:path w="1819910" h="314325">
                  <a:moveTo>
                    <a:pt x="694759" y="72251"/>
                  </a:moveTo>
                  <a:lnTo>
                    <a:pt x="649718" y="72251"/>
                  </a:lnTo>
                  <a:lnTo>
                    <a:pt x="649612" y="164875"/>
                  </a:lnTo>
                  <a:lnTo>
                    <a:pt x="649378" y="170650"/>
                  </a:lnTo>
                  <a:lnTo>
                    <a:pt x="634488" y="195604"/>
                  </a:lnTo>
                  <a:lnTo>
                    <a:pt x="689092" y="195604"/>
                  </a:lnTo>
                  <a:lnTo>
                    <a:pt x="690135" y="193534"/>
                  </a:lnTo>
                  <a:lnTo>
                    <a:pt x="693603" y="179940"/>
                  </a:lnTo>
                  <a:lnTo>
                    <a:pt x="694711" y="164875"/>
                  </a:lnTo>
                  <a:lnTo>
                    <a:pt x="694759" y="72251"/>
                  </a:lnTo>
                  <a:close/>
                </a:path>
                <a:path w="1819910" h="314325">
                  <a:moveTo>
                    <a:pt x="790814" y="72251"/>
                  </a:moveTo>
                  <a:lnTo>
                    <a:pt x="734242" y="72251"/>
                  </a:lnTo>
                  <a:lnTo>
                    <a:pt x="734242" y="228078"/>
                  </a:lnTo>
                  <a:lnTo>
                    <a:pt x="790596" y="228078"/>
                  </a:lnTo>
                  <a:lnTo>
                    <a:pt x="809838" y="226770"/>
                  </a:lnTo>
                  <a:lnTo>
                    <a:pt x="853043" y="207155"/>
                  </a:lnTo>
                  <a:lnTo>
                    <a:pt x="863487" y="193643"/>
                  </a:lnTo>
                  <a:lnTo>
                    <a:pt x="779064" y="193643"/>
                  </a:lnTo>
                  <a:lnTo>
                    <a:pt x="779064" y="106685"/>
                  </a:lnTo>
                  <a:lnTo>
                    <a:pt x="864068" y="106685"/>
                  </a:lnTo>
                  <a:lnTo>
                    <a:pt x="862154" y="102953"/>
                  </a:lnTo>
                  <a:lnTo>
                    <a:pt x="852825" y="92083"/>
                  </a:lnTo>
                  <a:lnTo>
                    <a:pt x="841035" y="83406"/>
                  </a:lnTo>
                  <a:lnTo>
                    <a:pt x="826769" y="77209"/>
                  </a:lnTo>
                  <a:lnTo>
                    <a:pt x="810029" y="73490"/>
                  </a:lnTo>
                  <a:lnTo>
                    <a:pt x="790814" y="72251"/>
                  </a:lnTo>
                  <a:close/>
                </a:path>
                <a:path w="1819910" h="314325">
                  <a:moveTo>
                    <a:pt x="864068" y="106685"/>
                  </a:moveTo>
                  <a:lnTo>
                    <a:pt x="788856" y="106685"/>
                  </a:lnTo>
                  <a:lnTo>
                    <a:pt x="798375" y="107312"/>
                  </a:lnTo>
                  <a:lnTo>
                    <a:pt x="806480" y="109191"/>
                  </a:lnTo>
                  <a:lnTo>
                    <a:pt x="827549" y="148311"/>
                  </a:lnTo>
                  <a:lnTo>
                    <a:pt x="827585" y="150709"/>
                  </a:lnTo>
                  <a:lnTo>
                    <a:pt x="827001" y="160993"/>
                  </a:lnTo>
                  <a:lnTo>
                    <a:pt x="798524" y="192989"/>
                  </a:lnTo>
                  <a:lnTo>
                    <a:pt x="789290" y="193643"/>
                  </a:lnTo>
                  <a:lnTo>
                    <a:pt x="863487" y="193643"/>
                  </a:lnTo>
                  <a:lnTo>
                    <a:pt x="868872" y="182855"/>
                  </a:lnTo>
                  <a:lnTo>
                    <a:pt x="872829" y="167518"/>
                  </a:lnTo>
                  <a:lnTo>
                    <a:pt x="874099" y="150709"/>
                  </a:lnTo>
                  <a:lnTo>
                    <a:pt x="874148" y="148311"/>
                  </a:lnTo>
                  <a:lnTo>
                    <a:pt x="872816" y="131067"/>
                  </a:lnTo>
                  <a:lnTo>
                    <a:pt x="868818" y="115948"/>
                  </a:lnTo>
                  <a:lnTo>
                    <a:pt x="864068" y="106685"/>
                  </a:lnTo>
                  <a:close/>
                </a:path>
                <a:path w="1819910" h="314325">
                  <a:moveTo>
                    <a:pt x="1013834" y="72251"/>
                  </a:moveTo>
                  <a:lnTo>
                    <a:pt x="906346" y="72251"/>
                  </a:lnTo>
                  <a:lnTo>
                    <a:pt x="906346" y="228078"/>
                  </a:lnTo>
                  <a:lnTo>
                    <a:pt x="1017310" y="228078"/>
                  </a:lnTo>
                  <a:lnTo>
                    <a:pt x="1017310" y="193643"/>
                  </a:lnTo>
                  <a:lnTo>
                    <a:pt x="950733" y="193643"/>
                  </a:lnTo>
                  <a:lnTo>
                    <a:pt x="950733" y="165311"/>
                  </a:lnTo>
                  <a:lnTo>
                    <a:pt x="1000997" y="165311"/>
                  </a:lnTo>
                  <a:lnTo>
                    <a:pt x="1000997" y="133492"/>
                  </a:lnTo>
                  <a:lnTo>
                    <a:pt x="950733" y="133492"/>
                  </a:lnTo>
                  <a:lnTo>
                    <a:pt x="950733" y="106685"/>
                  </a:lnTo>
                  <a:lnTo>
                    <a:pt x="1013834" y="106685"/>
                  </a:lnTo>
                  <a:lnTo>
                    <a:pt x="1013834" y="72251"/>
                  </a:lnTo>
                  <a:close/>
                </a:path>
                <a:path w="1819910" h="314325">
                  <a:moveTo>
                    <a:pt x="1083455" y="178606"/>
                  </a:moveTo>
                  <a:lnTo>
                    <a:pt x="1041027" y="178606"/>
                  </a:lnTo>
                  <a:lnTo>
                    <a:pt x="1046116" y="201394"/>
                  </a:lnTo>
                  <a:lnTo>
                    <a:pt x="1058982" y="217671"/>
                  </a:lnTo>
                  <a:lnTo>
                    <a:pt x="1079626" y="227437"/>
                  </a:lnTo>
                  <a:lnTo>
                    <a:pt x="1108051" y="230693"/>
                  </a:lnTo>
                  <a:lnTo>
                    <a:pt x="1121796" y="229739"/>
                  </a:lnTo>
                  <a:lnTo>
                    <a:pt x="1161534" y="207755"/>
                  </a:lnTo>
                  <a:lnTo>
                    <a:pt x="1166701" y="198874"/>
                  </a:lnTo>
                  <a:lnTo>
                    <a:pt x="1099339" y="198874"/>
                  </a:lnTo>
                  <a:lnTo>
                    <a:pt x="1093109" y="196840"/>
                  </a:lnTo>
                  <a:lnTo>
                    <a:pt x="1089340" y="192772"/>
                  </a:lnTo>
                  <a:lnTo>
                    <a:pt x="1086146" y="189866"/>
                  </a:lnTo>
                  <a:lnTo>
                    <a:pt x="1084188" y="185144"/>
                  </a:lnTo>
                  <a:lnTo>
                    <a:pt x="1083455" y="178606"/>
                  </a:lnTo>
                  <a:close/>
                </a:path>
                <a:path w="1819910" h="314325">
                  <a:moveTo>
                    <a:pt x="1105004" y="70071"/>
                  </a:moveTo>
                  <a:lnTo>
                    <a:pt x="1060827" y="83801"/>
                  </a:lnTo>
                  <a:lnTo>
                    <a:pt x="1044734" y="118671"/>
                  </a:lnTo>
                  <a:lnTo>
                    <a:pt x="1045549" y="129746"/>
                  </a:lnTo>
                  <a:lnTo>
                    <a:pt x="1075519" y="162641"/>
                  </a:lnTo>
                  <a:lnTo>
                    <a:pt x="1113485" y="169960"/>
                  </a:lnTo>
                  <a:lnTo>
                    <a:pt x="1119946" y="171559"/>
                  </a:lnTo>
                  <a:lnTo>
                    <a:pt x="1122846" y="173157"/>
                  </a:lnTo>
                  <a:lnTo>
                    <a:pt x="1126323" y="175481"/>
                  </a:lnTo>
                  <a:lnTo>
                    <a:pt x="1128024" y="178823"/>
                  </a:lnTo>
                  <a:lnTo>
                    <a:pt x="1128061" y="188195"/>
                  </a:lnTo>
                  <a:lnTo>
                    <a:pt x="1126323" y="191973"/>
                  </a:lnTo>
                  <a:lnTo>
                    <a:pt x="1119360" y="197493"/>
                  </a:lnTo>
                  <a:lnTo>
                    <a:pt x="1114428" y="198874"/>
                  </a:lnTo>
                  <a:lnTo>
                    <a:pt x="1166701" y="198874"/>
                  </a:lnTo>
                  <a:lnTo>
                    <a:pt x="1169690" y="189448"/>
                  </a:lnTo>
                  <a:lnTo>
                    <a:pt x="1170702" y="178896"/>
                  </a:lnTo>
                  <a:lnTo>
                    <a:pt x="1169770" y="167790"/>
                  </a:lnTo>
                  <a:lnTo>
                    <a:pt x="1137908" y="135562"/>
                  </a:lnTo>
                  <a:lnTo>
                    <a:pt x="1101810" y="129424"/>
                  </a:lnTo>
                  <a:lnTo>
                    <a:pt x="1095423" y="127607"/>
                  </a:lnTo>
                  <a:lnTo>
                    <a:pt x="1091947" y="124992"/>
                  </a:lnTo>
                  <a:lnTo>
                    <a:pt x="1088607" y="122813"/>
                  </a:lnTo>
                  <a:lnTo>
                    <a:pt x="1086942" y="119544"/>
                  </a:lnTo>
                  <a:lnTo>
                    <a:pt x="1086942" y="111117"/>
                  </a:lnTo>
                  <a:lnTo>
                    <a:pt x="1088460" y="107920"/>
                  </a:lnTo>
                  <a:lnTo>
                    <a:pt x="1091507" y="105595"/>
                  </a:lnTo>
                  <a:lnTo>
                    <a:pt x="1094554" y="103125"/>
                  </a:lnTo>
                  <a:lnTo>
                    <a:pt x="1099057" y="101891"/>
                  </a:lnTo>
                  <a:lnTo>
                    <a:pt x="1162110" y="101891"/>
                  </a:lnTo>
                  <a:lnTo>
                    <a:pt x="1160974" y="97409"/>
                  </a:lnTo>
                  <a:lnTo>
                    <a:pt x="1148952" y="82221"/>
                  </a:lnTo>
                  <a:lnTo>
                    <a:pt x="1130295" y="73108"/>
                  </a:lnTo>
                  <a:lnTo>
                    <a:pt x="1105004" y="70071"/>
                  </a:lnTo>
                  <a:close/>
                </a:path>
                <a:path w="1819910" h="314325">
                  <a:moveTo>
                    <a:pt x="1162110" y="101891"/>
                  </a:moveTo>
                  <a:lnTo>
                    <a:pt x="1105004" y="101891"/>
                  </a:lnTo>
                  <a:lnTo>
                    <a:pt x="1112863" y="102939"/>
                  </a:lnTo>
                  <a:lnTo>
                    <a:pt x="1118818" y="106086"/>
                  </a:lnTo>
                  <a:lnTo>
                    <a:pt x="1122868" y="111330"/>
                  </a:lnTo>
                  <a:lnTo>
                    <a:pt x="1125014" y="118671"/>
                  </a:lnTo>
                  <a:lnTo>
                    <a:pt x="1166363" y="118671"/>
                  </a:lnTo>
                  <a:lnTo>
                    <a:pt x="1162110" y="101891"/>
                  </a:lnTo>
                  <a:close/>
                </a:path>
                <a:path w="1819910" h="314325">
                  <a:moveTo>
                    <a:pt x="1247146" y="72251"/>
                  </a:moveTo>
                  <a:lnTo>
                    <a:pt x="1202320" y="72251"/>
                  </a:lnTo>
                  <a:lnTo>
                    <a:pt x="1202320" y="228078"/>
                  </a:lnTo>
                  <a:lnTo>
                    <a:pt x="1247146" y="228078"/>
                  </a:lnTo>
                  <a:lnTo>
                    <a:pt x="1247146" y="162914"/>
                  </a:lnTo>
                  <a:lnTo>
                    <a:pt x="1296651" y="162914"/>
                  </a:lnTo>
                  <a:lnTo>
                    <a:pt x="1283480" y="144607"/>
                  </a:lnTo>
                  <a:lnTo>
                    <a:pt x="1291894" y="133927"/>
                  </a:lnTo>
                  <a:lnTo>
                    <a:pt x="1247146" y="133927"/>
                  </a:lnTo>
                  <a:lnTo>
                    <a:pt x="1247146" y="72251"/>
                  </a:lnTo>
                  <a:close/>
                </a:path>
                <a:path w="1819910" h="314325">
                  <a:moveTo>
                    <a:pt x="1296651" y="162914"/>
                  </a:moveTo>
                  <a:lnTo>
                    <a:pt x="1247146" y="162914"/>
                  </a:lnTo>
                  <a:lnTo>
                    <a:pt x="1291962" y="228078"/>
                  </a:lnTo>
                  <a:lnTo>
                    <a:pt x="1343531" y="228078"/>
                  </a:lnTo>
                  <a:lnTo>
                    <a:pt x="1296651" y="162914"/>
                  </a:lnTo>
                  <a:close/>
                </a:path>
                <a:path w="1819910" h="314325">
                  <a:moveTo>
                    <a:pt x="1340484" y="72251"/>
                  </a:moveTo>
                  <a:lnTo>
                    <a:pt x="1293920" y="72251"/>
                  </a:lnTo>
                  <a:lnTo>
                    <a:pt x="1247146" y="133927"/>
                  </a:lnTo>
                  <a:lnTo>
                    <a:pt x="1291894" y="133927"/>
                  </a:lnTo>
                  <a:lnTo>
                    <a:pt x="1340484" y="72251"/>
                  </a:lnTo>
                  <a:close/>
                </a:path>
                <a:path w="1819910" h="314325">
                  <a:moveTo>
                    <a:pt x="1444386" y="106685"/>
                  </a:moveTo>
                  <a:lnTo>
                    <a:pt x="1399561" y="106685"/>
                  </a:lnTo>
                  <a:lnTo>
                    <a:pt x="1399561" y="228078"/>
                  </a:lnTo>
                  <a:lnTo>
                    <a:pt x="1444386" y="228078"/>
                  </a:lnTo>
                  <a:lnTo>
                    <a:pt x="1444386" y="106685"/>
                  </a:lnTo>
                  <a:close/>
                </a:path>
                <a:path w="1819910" h="314325">
                  <a:moveTo>
                    <a:pt x="1484636" y="72251"/>
                  </a:moveTo>
                  <a:lnTo>
                    <a:pt x="1359310" y="72251"/>
                  </a:lnTo>
                  <a:lnTo>
                    <a:pt x="1359310" y="106685"/>
                  </a:lnTo>
                  <a:lnTo>
                    <a:pt x="1484636" y="106685"/>
                  </a:lnTo>
                  <a:lnTo>
                    <a:pt x="1484636" y="72251"/>
                  </a:lnTo>
                  <a:close/>
                </a:path>
                <a:path w="1819910" h="314325">
                  <a:moveTo>
                    <a:pt x="1583115" y="70071"/>
                  </a:moveTo>
                  <a:lnTo>
                    <a:pt x="1536889" y="82330"/>
                  </a:lnTo>
                  <a:lnTo>
                    <a:pt x="1506796" y="117473"/>
                  </a:lnTo>
                  <a:lnTo>
                    <a:pt x="1500866" y="151145"/>
                  </a:lnTo>
                  <a:lnTo>
                    <a:pt x="1502239" y="168131"/>
                  </a:lnTo>
                  <a:lnTo>
                    <a:pt x="1522845" y="208463"/>
                  </a:lnTo>
                  <a:lnTo>
                    <a:pt x="1564859" y="229304"/>
                  </a:lnTo>
                  <a:lnTo>
                    <a:pt x="1582456" y="230693"/>
                  </a:lnTo>
                  <a:lnTo>
                    <a:pt x="1600272" y="229290"/>
                  </a:lnTo>
                  <a:lnTo>
                    <a:pt x="1642946" y="208246"/>
                  </a:lnTo>
                  <a:lnTo>
                    <a:pt x="1653321" y="195604"/>
                  </a:lnTo>
                  <a:lnTo>
                    <a:pt x="1583325" y="195604"/>
                  </a:lnTo>
                  <a:lnTo>
                    <a:pt x="1575439" y="194855"/>
                  </a:lnTo>
                  <a:lnTo>
                    <a:pt x="1548028" y="160911"/>
                  </a:lnTo>
                  <a:lnTo>
                    <a:pt x="1547443" y="151145"/>
                  </a:lnTo>
                  <a:lnTo>
                    <a:pt x="1547482" y="148311"/>
                  </a:lnTo>
                  <a:lnTo>
                    <a:pt x="1562019" y="111439"/>
                  </a:lnTo>
                  <a:lnTo>
                    <a:pt x="1583115" y="104942"/>
                  </a:lnTo>
                  <a:lnTo>
                    <a:pt x="1653618" y="104942"/>
                  </a:lnTo>
                  <a:lnTo>
                    <a:pt x="1652480" y="102830"/>
                  </a:lnTo>
                  <a:lnTo>
                    <a:pt x="1642297" y="90994"/>
                  </a:lnTo>
                  <a:lnTo>
                    <a:pt x="1629863" y="81840"/>
                  </a:lnTo>
                  <a:lnTo>
                    <a:pt x="1615855" y="75302"/>
                  </a:lnTo>
                  <a:lnTo>
                    <a:pt x="1600272" y="71378"/>
                  </a:lnTo>
                  <a:lnTo>
                    <a:pt x="1583115" y="70071"/>
                  </a:lnTo>
                  <a:close/>
                </a:path>
                <a:path w="1819910" h="314325">
                  <a:moveTo>
                    <a:pt x="1653618" y="104942"/>
                  </a:moveTo>
                  <a:lnTo>
                    <a:pt x="1583115" y="104942"/>
                  </a:lnTo>
                  <a:lnTo>
                    <a:pt x="1590944" y="105677"/>
                  </a:lnTo>
                  <a:lnTo>
                    <a:pt x="1597907" y="107884"/>
                  </a:lnTo>
                  <a:lnTo>
                    <a:pt x="1618968" y="148311"/>
                  </a:lnTo>
                  <a:lnTo>
                    <a:pt x="1618983" y="151145"/>
                  </a:lnTo>
                  <a:lnTo>
                    <a:pt x="1618412" y="160612"/>
                  </a:lnTo>
                  <a:lnTo>
                    <a:pt x="1591158" y="194855"/>
                  </a:lnTo>
                  <a:lnTo>
                    <a:pt x="1583325" y="195604"/>
                  </a:lnTo>
                  <a:lnTo>
                    <a:pt x="1653321" y="195604"/>
                  </a:lnTo>
                  <a:lnTo>
                    <a:pt x="1659918" y="182909"/>
                  </a:lnTo>
                  <a:lnTo>
                    <a:pt x="1664160" y="167422"/>
                  </a:lnTo>
                  <a:lnTo>
                    <a:pt x="1665485" y="151145"/>
                  </a:lnTo>
                  <a:lnTo>
                    <a:pt x="1665573" y="148311"/>
                  </a:lnTo>
                  <a:lnTo>
                    <a:pt x="1664119" y="131489"/>
                  </a:lnTo>
                  <a:lnTo>
                    <a:pt x="1659754" y="116329"/>
                  </a:lnTo>
                  <a:lnTo>
                    <a:pt x="1653618" y="104942"/>
                  </a:lnTo>
                  <a:close/>
                </a:path>
                <a:path w="1819910" h="314325">
                  <a:moveTo>
                    <a:pt x="1756995" y="72251"/>
                  </a:moveTo>
                  <a:lnTo>
                    <a:pt x="1697813" y="72251"/>
                  </a:lnTo>
                  <a:lnTo>
                    <a:pt x="1697813" y="228078"/>
                  </a:lnTo>
                  <a:lnTo>
                    <a:pt x="1742199" y="228078"/>
                  </a:lnTo>
                  <a:lnTo>
                    <a:pt x="1742199" y="175554"/>
                  </a:lnTo>
                  <a:lnTo>
                    <a:pt x="1758953" y="175554"/>
                  </a:lnTo>
                  <a:lnTo>
                    <a:pt x="1803779" y="162695"/>
                  </a:lnTo>
                  <a:lnTo>
                    <a:pt x="1816064" y="145042"/>
                  </a:lnTo>
                  <a:lnTo>
                    <a:pt x="1742199" y="145042"/>
                  </a:lnTo>
                  <a:lnTo>
                    <a:pt x="1742199" y="105813"/>
                  </a:lnTo>
                  <a:lnTo>
                    <a:pt x="1816627" y="105813"/>
                  </a:lnTo>
                  <a:lnTo>
                    <a:pt x="1815579" y="102054"/>
                  </a:lnTo>
                  <a:lnTo>
                    <a:pt x="1784520" y="75628"/>
                  </a:lnTo>
                  <a:lnTo>
                    <a:pt x="1771765" y="73095"/>
                  </a:lnTo>
                  <a:lnTo>
                    <a:pt x="1756995" y="72251"/>
                  </a:lnTo>
                  <a:close/>
                </a:path>
                <a:path w="1819910" h="314325">
                  <a:moveTo>
                    <a:pt x="1816627" y="105813"/>
                  </a:moveTo>
                  <a:lnTo>
                    <a:pt x="1755257" y="105813"/>
                  </a:lnTo>
                  <a:lnTo>
                    <a:pt x="1764774" y="106985"/>
                  </a:lnTo>
                  <a:lnTo>
                    <a:pt x="1771574" y="110499"/>
                  </a:lnTo>
                  <a:lnTo>
                    <a:pt x="1775655" y="116356"/>
                  </a:lnTo>
                  <a:lnTo>
                    <a:pt x="1776979" y="124338"/>
                  </a:lnTo>
                  <a:lnTo>
                    <a:pt x="1777015" y="125428"/>
                  </a:lnTo>
                  <a:lnTo>
                    <a:pt x="1775641" y="134009"/>
                  </a:lnTo>
                  <a:lnTo>
                    <a:pt x="1771519" y="140139"/>
                  </a:lnTo>
                  <a:lnTo>
                    <a:pt x="1764651" y="143816"/>
                  </a:lnTo>
                  <a:lnTo>
                    <a:pt x="1755037" y="145042"/>
                  </a:lnTo>
                  <a:lnTo>
                    <a:pt x="1816064" y="145042"/>
                  </a:lnTo>
                  <a:lnTo>
                    <a:pt x="1818464" y="136788"/>
                  </a:lnTo>
                  <a:lnTo>
                    <a:pt x="1819425" y="125428"/>
                  </a:lnTo>
                  <a:lnTo>
                    <a:pt x="1819443" y="124338"/>
                  </a:lnTo>
                  <a:lnTo>
                    <a:pt x="1818477" y="112447"/>
                  </a:lnTo>
                  <a:lnTo>
                    <a:pt x="1816627" y="105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83750" y="10504439"/>
            <a:ext cx="76865" cy="1235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6754" y="8638480"/>
            <a:ext cx="3257607" cy="8376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25346" y="8638480"/>
            <a:ext cx="2422261" cy="73296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59797" y="8638480"/>
            <a:ext cx="2276098" cy="8376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502115" y="8638480"/>
            <a:ext cx="1996871" cy="8376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643502" y="1130855"/>
            <a:ext cx="3675280" cy="723538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968222" y="1902633"/>
            <a:ext cx="3283250" cy="646360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20093623" y="0"/>
                </a:lnTo>
                <a:lnTo>
                  <a:pt x="20093623" y="10464"/>
                </a:lnTo>
                <a:lnTo>
                  <a:pt x="20093623" y="11298085"/>
                </a:lnTo>
                <a:lnTo>
                  <a:pt x="10464" y="11298085"/>
                </a:lnTo>
                <a:lnTo>
                  <a:pt x="10464" y="10464"/>
                </a:lnTo>
                <a:lnTo>
                  <a:pt x="20093623" y="10464"/>
                </a:lnTo>
                <a:lnTo>
                  <a:pt x="20093623" y="0"/>
                </a:lnTo>
                <a:lnTo>
                  <a:pt x="10464" y="0"/>
                </a:lnTo>
                <a:lnTo>
                  <a:pt x="10464" y="469"/>
                </a:lnTo>
                <a:lnTo>
                  <a:pt x="0" y="469"/>
                </a:lnTo>
                <a:lnTo>
                  <a:pt x="0" y="11308550"/>
                </a:lnTo>
                <a:lnTo>
                  <a:pt x="10464" y="11308550"/>
                </a:lnTo>
                <a:lnTo>
                  <a:pt x="20093623" y="11308550"/>
                </a:lnTo>
                <a:lnTo>
                  <a:pt x="20104100" y="11308550"/>
                </a:lnTo>
                <a:lnTo>
                  <a:pt x="20104100" y="11298085"/>
                </a:lnTo>
                <a:lnTo>
                  <a:pt x="20104100" y="10464"/>
                </a:lnTo>
                <a:lnTo>
                  <a:pt x="20104100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70" y="0"/>
            <a:ext cx="19350128" cy="1125849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20093623" y="0"/>
                </a:lnTo>
                <a:lnTo>
                  <a:pt x="20093623" y="10464"/>
                </a:lnTo>
                <a:lnTo>
                  <a:pt x="20093623" y="11298085"/>
                </a:lnTo>
                <a:lnTo>
                  <a:pt x="10464" y="11298085"/>
                </a:lnTo>
                <a:lnTo>
                  <a:pt x="10464" y="10464"/>
                </a:lnTo>
                <a:lnTo>
                  <a:pt x="20093623" y="10464"/>
                </a:lnTo>
                <a:lnTo>
                  <a:pt x="20093623" y="0"/>
                </a:lnTo>
                <a:lnTo>
                  <a:pt x="10464" y="0"/>
                </a:lnTo>
                <a:lnTo>
                  <a:pt x="10464" y="469"/>
                </a:lnTo>
                <a:lnTo>
                  <a:pt x="0" y="469"/>
                </a:lnTo>
                <a:lnTo>
                  <a:pt x="0" y="11308550"/>
                </a:lnTo>
                <a:lnTo>
                  <a:pt x="10464" y="11308550"/>
                </a:lnTo>
                <a:lnTo>
                  <a:pt x="20093623" y="11308550"/>
                </a:lnTo>
                <a:lnTo>
                  <a:pt x="20104100" y="11308550"/>
                </a:lnTo>
                <a:lnTo>
                  <a:pt x="20104100" y="11298085"/>
                </a:lnTo>
                <a:lnTo>
                  <a:pt x="20104100" y="10464"/>
                </a:lnTo>
                <a:lnTo>
                  <a:pt x="20104100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683" y="842430"/>
            <a:ext cx="5888686" cy="5920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90312" y="10506105"/>
            <a:ext cx="88050" cy="12184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6907" y="10470885"/>
            <a:ext cx="1915795" cy="314325"/>
            <a:chOff x="596907" y="10470885"/>
            <a:chExt cx="1915795" cy="3143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07" y="10496496"/>
              <a:ext cx="189006" cy="2355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2877" y="10470885"/>
              <a:ext cx="1819910" cy="314325"/>
            </a:xfrm>
            <a:custGeom>
              <a:avLst/>
              <a:gdLst/>
              <a:ahLst/>
              <a:cxnLst/>
              <a:rect l="l" t="t" r="r" b="b"/>
              <a:pathLst>
                <a:path w="1819910" h="314325">
                  <a:moveTo>
                    <a:pt x="168065" y="0"/>
                  </a:moveTo>
                  <a:lnTo>
                    <a:pt x="0" y="291573"/>
                  </a:lnTo>
                  <a:lnTo>
                    <a:pt x="14689" y="299129"/>
                  </a:lnTo>
                  <a:lnTo>
                    <a:pt x="30010" y="305193"/>
                  </a:lnTo>
                  <a:lnTo>
                    <a:pt x="45849" y="309724"/>
                  </a:lnTo>
                  <a:lnTo>
                    <a:pt x="62096" y="312686"/>
                  </a:lnTo>
                  <a:lnTo>
                    <a:pt x="78553" y="314037"/>
                  </a:lnTo>
                  <a:lnTo>
                    <a:pt x="95025" y="313766"/>
                  </a:lnTo>
                  <a:lnTo>
                    <a:pt x="143252" y="303330"/>
                  </a:lnTo>
                  <a:lnTo>
                    <a:pt x="186344" y="279339"/>
                  </a:lnTo>
                  <a:lnTo>
                    <a:pt x="220632" y="243857"/>
                  </a:lnTo>
                  <a:lnTo>
                    <a:pt x="243178" y="199898"/>
                  </a:lnTo>
                  <a:lnTo>
                    <a:pt x="252008" y="151274"/>
                  </a:lnTo>
                  <a:lnTo>
                    <a:pt x="251738" y="134776"/>
                  </a:lnTo>
                  <a:lnTo>
                    <a:pt x="241319" y="86470"/>
                  </a:lnTo>
                  <a:lnTo>
                    <a:pt x="217367" y="43307"/>
                  </a:lnTo>
                  <a:lnTo>
                    <a:pt x="181943" y="8964"/>
                  </a:lnTo>
                  <a:lnTo>
                    <a:pt x="168065" y="0"/>
                  </a:lnTo>
                  <a:close/>
                </a:path>
                <a:path w="1819910" h="314325">
                  <a:moveTo>
                    <a:pt x="459456" y="72251"/>
                  </a:moveTo>
                  <a:lnTo>
                    <a:pt x="398532" y="72251"/>
                  </a:lnTo>
                  <a:lnTo>
                    <a:pt x="398532" y="228078"/>
                  </a:lnTo>
                  <a:lnTo>
                    <a:pt x="442920" y="228078"/>
                  </a:lnTo>
                  <a:lnTo>
                    <a:pt x="442920" y="172285"/>
                  </a:lnTo>
                  <a:lnTo>
                    <a:pt x="499733" y="172285"/>
                  </a:lnTo>
                  <a:lnTo>
                    <a:pt x="494704" y="163567"/>
                  </a:lnTo>
                  <a:lnTo>
                    <a:pt x="506984" y="156920"/>
                  </a:lnTo>
                  <a:lnTo>
                    <a:pt x="515756" y="147876"/>
                  </a:lnTo>
                  <a:lnTo>
                    <a:pt x="517861" y="143299"/>
                  </a:lnTo>
                  <a:lnTo>
                    <a:pt x="442920" y="143299"/>
                  </a:lnTo>
                  <a:lnTo>
                    <a:pt x="442920" y="105813"/>
                  </a:lnTo>
                  <a:lnTo>
                    <a:pt x="520422" y="105813"/>
                  </a:lnTo>
                  <a:lnTo>
                    <a:pt x="518693" y="100147"/>
                  </a:lnTo>
                  <a:lnTo>
                    <a:pt x="486654" y="75356"/>
                  </a:lnTo>
                  <a:lnTo>
                    <a:pt x="473980" y="73027"/>
                  </a:lnTo>
                  <a:lnTo>
                    <a:pt x="459456" y="72251"/>
                  </a:lnTo>
                  <a:close/>
                </a:path>
                <a:path w="1819910" h="314325">
                  <a:moveTo>
                    <a:pt x="499733" y="172285"/>
                  </a:moveTo>
                  <a:lnTo>
                    <a:pt x="453363" y="172285"/>
                  </a:lnTo>
                  <a:lnTo>
                    <a:pt x="484913" y="228078"/>
                  </a:lnTo>
                  <a:lnTo>
                    <a:pt x="531912" y="228078"/>
                  </a:lnTo>
                  <a:lnTo>
                    <a:pt x="499733" y="172285"/>
                  </a:lnTo>
                  <a:close/>
                </a:path>
                <a:path w="1819910" h="314325">
                  <a:moveTo>
                    <a:pt x="520422" y="105813"/>
                  </a:moveTo>
                  <a:lnTo>
                    <a:pt x="465040" y="105813"/>
                  </a:lnTo>
                  <a:lnTo>
                    <a:pt x="470625" y="107193"/>
                  </a:lnTo>
                  <a:lnTo>
                    <a:pt x="477878" y="112714"/>
                  </a:lnTo>
                  <a:lnTo>
                    <a:pt x="479691" y="117219"/>
                  </a:lnTo>
                  <a:lnTo>
                    <a:pt x="479691" y="124338"/>
                  </a:lnTo>
                  <a:lnTo>
                    <a:pt x="478291" y="132633"/>
                  </a:lnTo>
                  <a:lnTo>
                    <a:pt x="474089" y="138559"/>
                  </a:lnTo>
                  <a:lnTo>
                    <a:pt x="467085" y="142114"/>
                  </a:lnTo>
                  <a:lnTo>
                    <a:pt x="457280" y="143299"/>
                  </a:lnTo>
                  <a:lnTo>
                    <a:pt x="517861" y="143299"/>
                  </a:lnTo>
                  <a:lnTo>
                    <a:pt x="521018" y="136434"/>
                  </a:lnTo>
                  <a:lnTo>
                    <a:pt x="522773" y="122595"/>
                  </a:lnTo>
                  <a:lnTo>
                    <a:pt x="522773" y="121722"/>
                  </a:lnTo>
                  <a:lnTo>
                    <a:pt x="521753" y="110172"/>
                  </a:lnTo>
                  <a:lnTo>
                    <a:pt x="520422" y="105813"/>
                  </a:lnTo>
                  <a:close/>
                </a:path>
                <a:path w="1819910" h="314325">
                  <a:moveTo>
                    <a:pt x="600980" y="72251"/>
                  </a:moveTo>
                  <a:lnTo>
                    <a:pt x="556375" y="72251"/>
                  </a:lnTo>
                  <a:lnTo>
                    <a:pt x="556375" y="164875"/>
                  </a:lnTo>
                  <a:lnTo>
                    <a:pt x="566289" y="204758"/>
                  </a:lnTo>
                  <a:lnTo>
                    <a:pt x="609574" y="229658"/>
                  </a:lnTo>
                  <a:lnTo>
                    <a:pt x="625349" y="230693"/>
                  </a:lnTo>
                  <a:lnTo>
                    <a:pt x="640994" y="229658"/>
                  </a:lnTo>
                  <a:lnTo>
                    <a:pt x="676264" y="214347"/>
                  </a:lnTo>
                  <a:lnTo>
                    <a:pt x="689092" y="195604"/>
                  </a:lnTo>
                  <a:lnTo>
                    <a:pt x="616211" y="195604"/>
                  </a:lnTo>
                  <a:lnTo>
                    <a:pt x="609828" y="193062"/>
                  </a:lnTo>
                  <a:lnTo>
                    <a:pt x="601059" y="164875"/>
                  </a:lnTo>
                  <a:lnTo>
                    <a:pt x="600980" y="72251"/>
                  </a:lnTo>
                  <a:close/>
                </a:path>
                <a:path w="1819910" h="314325">
                  <a:moveTo>
                    <a:pt x="694759" y="72251"/>
                  </a:moveTo>
                  <a:lnTo>
                    <a:pt x="649718" y="72251"/>
                  </a:lnTo>
                  <a:lnTo>
                    <a:pt x="649612" y="164875"/>
                  </a:lnTo>
                  <a:lnTo>
                    <a:pt x="649378" y="170650"/>
                  </a:lnTo>
                  <a:lnTo>
                    <a:pt x="634488" y="195604"/>
                  </a:lnTo>
                  <a:lnTo>
                    <a:pt x="689092" y="195604"/>
                  </a:lnTo>
                  <a:lnTo>
                    <a:pt x="690135" y="193534"/>
                  </a:lnTo>
                  <a:lnTo>
                    <a:pt x="693603" y="179940"/>
                  </a:lnTo>
                  <a:lnTo>
                    <a:pt x="694711" y="164875"/>
                  </a:lnTo>
                  <a:lnTo>
                    <a:pt x="694759" y="72251"/>
                  </a:lnTo>
                  <a:close/>
                </a:path>
                <a:path w="1819910" h="314325">
                  <a:moveTo>
                    <a:pt x="790814" y="72251"/>
                  </a:moveTo>
                  <a:lnTo>
                    <a:pt x="734242" y="72251"/>
                  </a:lnTo>
                  <a:lnTo>
                    <a:pt x="734242" y="228078"/>
                  </a:lnTo>
                  <a:lnTo>
                    <a:pt x="790596" y="228078"/>
                  </a:lnTo>
                  <a:lnTo>
                    <a:pt x="809838" y="226770"/>
                  </a:lnTo>
                  <a:lnTo>
                    <a:pt x="853043" y="207155"/>
                  </a:lnTo>
                  <a:lnTo>
                    <a:pt x="863487" y="193643"/>
                  </a:lnTo>
                  <a:lnTo>
                    <a:pt x="779064" y="193643"/>
                  </a:lnTo>
                  <a:lnTo>
                    <a:pt x="779064" y="106685"/>
                  </a:lnTo>
                  <a:lnTo>
                    <a:pt x="864068" y="106685"/>
                  </a:lnTo>
                  <a:lnTo>
                    <a:pt x="862154" y="102953"/>
                  </a:lnTo>
                  <a:lnTo>
                    <a:pt x="852825" y="92083"/>
                  </a:lnTo>
                  <a:lnTo>
                    <a:pt x="841035" y="83406"/>
                  </a:lnTo>
                  <a:lnTo>
                    <a:pt x="826769" y="77209"/>
                  </a:lnTo>
                  <a:lnTo>
                    <a:pt x="810029" y="73490"/>
                  </a:lnTo>
                  <a:lnTo>
                    <a:pt x="790814" y="72251"/>
                  </a:lnTo>
                  <a:close/>
                </a:path>
                <a:path w="1819910" h="314325">
                  <a:moveTo>
                    <a:pt x="864068" y="106685"/>
                  </a:moveTo>
                  <a:lnTo>
                    <a:pt x="788856" y="106685"/>
                  </a:lnTo>
                  <a:lnTo>
                    <a:pt x="798375" y="107312"/>
                  </a:lnTo>
                  <a:lnTo>
                    <a:pt x="806480" y="109191"/>
                  </a:lnTo>
                  <a:lnTo>
                    <a:pt x="827549" y="148311"/>
                  </a:lnTo>
                  <a:lnTo>
                    <a:pt x="827585" y="150709"/>
                  </a:lnTo>
                  <a:lnTo>
                    <a:pt x="827001" y="160993"/>
                  </a:lnTo>
                  <a:lnTo>
                    <a:pt x="798524" y="192989"/>
                  </a:lnTo>
                  <a:lnTo>
                    <a:pt x="789290" y="193643"/>
                  </a:lnTo>
                  <a:lnTo>
                    <a:pt x="863487" y="193643"/>
                  </a:lnTo>
                  <a:lnTo>
                    <a:pt x="868872" y="182855"/>
                  </a:lnTo>
                  <a:lnTo>
                    <a:pt x="872829" y="167518"/>
                  </a:lnTo>
                  <a:lnTo>
                    <a:pt x="874099" y="150709"/>
                  </a:lnTo>
                  <a:lnTo>
                    <a:pt x="874148" y="148311"/>
                  </a:lnTo>
                  <a:lnTo>
                    <a:pt x="872816" y="131067"/>
                  </a:lnTo>
                  <a:lnTo>
                    <a:pt x="868818" y="115948"/>
                  </a:lnTo>
                  <a:lnTo>
                    <a:pt x="864068" y="106685"/>
                  </a:lnTo>
                  <a:close/>
                </a:path>
                <a:path w="1819910" h="314325">
                  <a:moveTo>
                    <a:pt x="1013834" y="72251"/>
                  </a:moveTo>
                  <a:lnTo>
                    <a:pt x="906346" y="72251"/>
                  </a:lnTo>
                  <a:lnTo>
                    <a:pt x="906346" y="228078"/>
                  </a:lnTo>
                  <a:lnTo>
                    <a:pt x="1017310" y="228078"/>
                  </a:lnTo>
                  <a:lnTo>
                    <a:pt x="1017310" y="193643"/>
                  </a:lnTo>
                  <a:lnTo>
                    <a:pt x="950733" y="193643"/>
                  </a:lnTo>
                  <a:lnTo>
                    <a:pt x="950733" y="165311"/>
                  </a:lnTo>
                  <a:lnTo>
                    <a:pt x="1000997" y="165311"/>
                  </a:lnTo>
                  <a:lnTo>
                    <a:pt x="1000997" y="133492"/>
                  </a:lnTo>
                  <a:lnTo>
                    <a:pt x="950733" y="133492"/>
                  </a:lnTo>
                  <a:lnTo>
                    <a:pt x="950733" y="106685"/>
                  </a:lnTo>
                  <a:lnTo>
                    <a:pt x="1013834" y="106685"/>
                  </a:lnTo>
                  <a:lnTo>
                    <a:pt x="1013834" y="72251"/>
                  </a:lnTo>
                  <a:close/>
                </a:path>
                <a:path w="1819910" h="314325">
                  <a:moveTo>
                    <a:pt x="1083455" y="178606"/>
                  </a:moveTo>
                  <a:lnTo>
                    <a:pt x="1041027" y="178606"/>
                  </a:lnTo>
                  <a:lnTo>
                    <a:pt x="1046116" y="201394"/>
                  </a:lnTo>
                  <a:lnTo>
                    <a:pt x="1058982" y="217671"/>
                  </a:lnTo>
                  <a:lnTo>
                    <a:pt x="1079626" y="227437"/>
                  </a:lnTo>
                  <a:lnTo>
                    <a:pt x="1108051" y="230693"/>
                  </a:lnTo>
                  <a:lnTo>
                    <a:pt x="1121796" y="229739"/>
                  </a:lnTo>
                  <a:lnTo>
                    <a:pt x="1161534" y="207755"/>
                  </a:lnTo>
                  <a:lnTo>
                    <a:pt x="1166701" y="198874"/>
                  </a:lnTo>
                  <a:lnTo>
                    <a:pt x="1099339" y="198874"/>
                  </a:lnTo>
                  <a:lnTo>
                    <a:pt x="1093109" y="196840"/>
                  </a:lnTo>
                  <a:lnTo>
                    <a:pt x="1089340" y="192772"/>
                  </a:lnTo>
                  <a:lnTo>
                    <a:pt x="1086146" y="189866"/>
                  </a:lnTo>
                  <a:lnTo>
                    <a:pt x="1084188" y="185144"/>
                  </a:lnTo>
                  <a:lnTo>
                    <a:pt x="1083455" y="178606"/>
                  </a:lnTo>
                  <a:close/>
                </a:path>
                <a:path w="1819910" h="314325">
                  <a:moveTo>
                    <a:pt x="1105004" y="70071"/>
                  </a:moveTo>
                  <a:lnTo>
                    <a:pt x="1060827" y="83801"/>
                  </a:lnTo>
                  <a:lnTo>
                    <a:pt x="1044734" y="118671"/>
                  </a:lnTo>
                  <a:lnTo>
                    <a:pt x="1045549" y="129746"/>
                  </a:lnTo>
                  <a:lnTo>
                    <a:pt x="1075519" y="162641"/>
                  </a:lnTo>
                  <a:lnTo>
                    <a:pt x="1113485" y="169960"/>
                  </a:lnTo>
                  <a:lnTo>
                    <a:pt x="1119946" y="171559"/>
                  </a:lnTo>
                  <a:lnTo>
                    <a:pt x="1122846" y="173157"/>
                  </a:lnTo>
                  <a:lnTo>
                    <a:pt x="1126323" y="175481"/>
                  </a:lnTo>
                  <a:lnTo>
                    <a:pt x="1128024" y="178823"/>
                  </a:lnTo>
                  <a:lnTo>
                    <a:pt x="1128061" y="188195"/>
                  </a:lnTo>
                  <a:lnTo>
                    <a:pt x="1126323" y="191973"/>
                  </a:lnTo>
                  <a:lnTo>
                    <a:pt x="1119360" y="197493"/>
                  </a:lnTo>
                  <a:lnTo>
                    <a:pt x="1114428" y="198874"/>
                  </a:lnTo>
                  <a:lnTo>
                    <a:pt x="1166701" y="198874"/>
                  </a:lnTo>
                  <a:lnTo>
                    <a:pt x="1169690" y="189448"/>
                  </a:lnTo>
                  <a:lnTo>
                    <a:pt x="1170702" y="178896"/>
                  </a:lnTo>
                  <a:lnTo>
                    <a:pt x="1169770" y="167790"/>
                  </a:lnTo>
                  <a:lnTo>
                    <a:pt x="1137908" y="135562"/>
                  </a:lnTo>
                  <a:lnTo>
                    <a:pt x="1101810" y="129424"/>
                  </a:lnTo>
                  <a:lnTo>
                    <a:pt x="1095423" y="127607"/>
                  </a:lnTo>
                  <a:lnTo>
                    <a:pt x="1091947" y="124992"/>
                  </a:lnTo>
                  <a:lnTo>
                    <a:pt x="1088607" y="122813"/>
                  </a:lnTo>
                  <a:lnTo>
                    <a:pt x="1086942" y="119544"/>
                  </a:lnTo>
                  <a:lnTo>
                    <a:pt x="1086942" y="111117"/>
                  </a:lnTo>
                  <a:lnTo>
                    <a:pt x="1088460" y="107920"/>
                  </a:lnTo>
                  <a:lnTo>
                    <a:pt x="1091507" y="105595"/>
                  </a:lnTo>
                  <a:lnTo>
                    <a:pt x="1094554" y="103125"/>
                  </a:lnTo>
                  <a:lnTo>
                    <a:pt x="1099057" y="101891"/>
                  </a:lnTo>
                  <a:lnTo>
                    <a:pt x="1162110" y="101891"/>
                  </a:lnTo>
                  <a:lnTo>
                    <a:pt x="1160974" y="97409"/>
                  </a:lnTo>
                  <a:lnTo>
                    <a:pt x="1148952" y="82221"/>
                  </a:lnTo>
                  <a:lnTo>
                    <a:pt x="1130295" y="73108"/>
                  </a:lnTo>
                  <a:lnTo>
                    <a:pt x="1105004" y="70071"/>
                  </a:lnTo>
                  <a:close/>
                </a:path>
                <a:path w="1819910" h="314325">
                  <a:moveTo>
                    <a:pt x="1162110" y="101891"/>
                  </a:moveTo>
                  <a:lnTo>
                    <a:pt x="1105004" y="101891"/>
                  </a:lnTo>
                  <a:lnTo>
                    <a:pt x="1112863" y="102939"/>
                  </a:lnTo>
                  <a:lnTo>
                    <a:pt x="1118818" y="106086"/>
                  </a:lnTo>
                  <a:lnTo>
                    <a:pt x="1122868" y="111330"/>
                  </a:lnTo>
                  <a:lnTo>
                    <a:pt x="1125014" y="118671"/>
                  </a:lnTo>
                  <a:lnTo>
                    <a:pt x="1166363" y="118671"/>
                  </a:lnTo>
                  <a:lnTo>
                    <a:pt x="1162110" y="101891"/>
                  </a:lnTo>
                  <a:close/>
                </a:path>
                <a:path w="1819910" h="314325">
                  <a:moveTo>
                    <a:pt x="1247146" y="72251"/>
                  </a:moveTo>
                  <a:lnTo>
                    <a:pt x="1202320" y="72251"/>
                  </a:lnTo>
                  <a:lnTo>
                    <a:pt x="1202320" y="228078"/>
                  </a:lnTo>
                  <a:lnTo>
                    <a:pt x="1247146" y="228078"/>
                  </a:lnTo>
                  <a:lnTo>
                    <a:pt x="1247146" y="162914"/>
                  </a:lnTo>
                  <a:lnTo>
                    <a:pt x="1296651" y="162914"/>
                  </a:lnTo>
                  <a:lnTo>
                    <a:pt x="1283480" y="144607"/>
                  </a:lnTo>
                  <a:lnTo>
                    <a:pt x="1291894" y="133927"/>
                  </a:lnTo>
                  <a:lnTo>
                    <a:pt x="1247146" y="133927"/>
                  </a:lnTo>
                  <a:lnTo>
                    <a:pt x="1247146" y="72251"/>
                  </a:lnTo>
                  <a:close/>
                </a:path>
                <a:path w="1819910" h="314325">
                  <a:moveTo>
                    <a:pt x="1296651" y="162914"/>
                  </a:moveTo>
                  <a:lnTo>
                    <a:pt x="1247146" y="162914"/>
                  </a:lnTo>
                  <a:lnTo>
                    <a:pt x="1291962" y="228078"/>
                  </a:lnTo>
                  <a:lnTo>
                    <a:pt x="1343531" y="228078"/>
                  </a:lnTo>
                  <a:lnTo>
                    <a:pt x="1296651" y="162914"/>
                  </a:lnTo>
                  <a:close/>
                </a:path>
                <a:path w="1819910" h="314325">
                  <a:moveTo>
                    <a:pt x="1340484" y="72251"/>
                  </a:moveTo>
                  <a:lnTo>
                    <a:pt x="1293920" y="72251"/>
                  </a:lnTo>
                  <a:lnTo>
                    <a:pt x="1247146" y="133927"/>
                  </a:lnTo>
                  <a:lnTo>
                    <a:pt x="1291894" y="133927"/>
                  </a:lnTo>
                  <a:lnTo>
                    <a:pt x="1340484" y="72251"/>
                  </a:lnTo>
                  <a:close/>
                </a:path>
                <a:path w="1819910" h="314325">
                  <a:moveTo>
                    <a:pt x="1444386" y="106685"/>
                  </a:moveTo>
                  <a:lnTo>
                    <a:pt x="1399561" y="106685"/>
                  </a:lnTo>
                  <a:lnTo>
                    <a:pt x="1399561" y="228078"/>
                  </a:lnTo>
                  <a:lnTo>
                    <a:pt x="1444386" y="228078"/>
                  </a:lnTo>
                  <a:lnTo>
                    <a:pt x="1444386" y="106685"/>
                  </a:lnTo>
                  <a:close/>
                </a:path>
                <a:path w="1819910" h="314325">
                  <a:moveTo>
                    <a:pt x="1484636" y="72251"/>
                  </a:moveTo>
                  <a:lnTo>
                    <a:pt x="1359310" y="72251"/>
                  </a:lnTo>
                  <a:lnTo>
                    <a:pt x="1359310" y="106685"/>
                  </a:lnTo>
                  <a:lnTo>
                    <a:pt x="1484636" y="106685"/>
                  </a:lnTo>
                  <a:lnTo>
                    <a:pt x="1484636" y="72251"/>
                  </a:lnTo>
                  <a:close/>
                </a:path>
                <a:path w="1819910" h="314325">
                  <a:moveTo>
                    <a:pt x="1583115" y="70071"/>
                  </a:moveTo>
                  <a:lnTo>
                    <a:pt x="1536889" y="82330"/>
                  </a:lnTo>
                  <a:lnTo>
                    <a:pt x="1506796" y="117473"/>
                  </a:lnTo>
                  <a:lnTo>
                    <a:pt x="1500866" y="151145"/>
                  </a:lnTo>
                  <a:lnTo>
                    <a:pt x="1502239" y="168131"/>
                  </a:lnTo>
                  <a:lnTo>
                    <a:pt x="1522845" y="208463"/>
                  </a:lnTo>
                  <a:lnTo>
                    <a:pt x="1564859" y="229304"/>
                  </a:lnTo>
                  <a:lnTo>
                    <a:pt x="1582456" y="230693"/>
                  </a:lnTo>
                  <a:lnTo>
                    <a:pt x="1600272" y="229290"/>
                  </a:lnTo>
                  <a:lnTo>
                    <a:pt x="1642946" y="208246"/>
                  </a:lnTo>
                  <a:lnTo>
                    <a:pt x="1653321" y="195604"/>
                  </a:lnTo>
                  <a:lnTo>
                    <a:pt x="1583325" y="195604"/>
                  </a:lnTo>
                  <a:lnTo>
                    <a:pt x="1575439" y="194855"/>
                  </a:lnTo>
                  <a:lnTo>
                    <a:pt x="1548028" y="160911"/>
                  </a:lnTo>
                  <a:lnTo>
                    <a:pt x="1547443" y="151145"/>
                  </a:lnTo>
                  <a:lnTo>
                    <a:pt x="1547482" y="148311"/>
                  </a:lnTo>
                  <a:lnTo>
                    <a:pt x="1562019" y="111439"/>
                  </a:lnTo>
                  <a:lnTo>
                    <a:pt x="1583115" y="104942"/>
                  </a:lnTo>
                  <a:lnTo>
                    <a:pt x="1653618" y="104942"/>
                  </a:lnTo>
                  <a:lnTo>
                    <a:pt x="1652480" y="102830"/>
                  </a:lnTo>
                  <a:lnTo>
                    <a:pt x="1642297" y="90994"/>
                  </a:lnTo>
                  <a:lnTo>
                    <a:pt x="1629863" y="81840"/>
                  </a:lnTo>
                  <a:lnTo>
                    <a:pt x="1615855" y="75302"/>
                  </a:lnTo>
                  <a:lnTo>
                    <a:pt x="1600272" y="71378"/>
                  </a:lnTo>
                  <a:lnTo>
                    <a:pt x="1583115" y="70071"/>
                  </a:lnTo>
                  <a:close/>
                </a:path>
                <a:path w="1819910" h="314325">
                  <a:moveTo>
                    <a:pt x="1653618" y="104942"/>
                  </a:moveTo>
                  <a:lnTo>
                    <a:pt x="1583115" y="104942"/>
                  </a:lnTo>
                  <a:lnTo>
                    <a:pt x="1590944" y="105677"/>
                  </a:lnTo>
                  <a:lnTo>
                    <a:pt x="1597907" y="107884"/>
                  </a:lnTo>
                  <a:lnTo>
                    <a:pt x="1618968" y="148311"/>
                  </a:lnTo>
                  <a:lnTo>
                    <a:pt x="1618983" y="151145"/>
                  </a:lnTo>
                  <a:lnTo>
                    <a:pt x="1618412" y="160612"/>
                  </a:lnTo>
                  <a:lnTo>
                    <a:pt x="1591158" y="194855"/>
                  </a:lnTo>
                  <a:lnTo>
                    <a:pt x="1583325" y="195604"/>
                  </a:lnTo>
                  <a:lnTo>
                    <a:pt x="1653321" y="195604"/>
                  </a:lnTo>
                  <a:lnTo>
                    <a:pt x="1659918" y="182909"/>
                  </a:lnTo>
                  <a:lnTo>
                    <a:pt x="1664160" y="167422"/>
                  </a:lnTo>
                  <a:lnTo>
                    <a:pt x="1665485" y="151145"/>
                  </a:lnTo>
                  <a:lnTo>
                    <a:pt x="1665573" y="148311"/>
                  </a:lnTo>
                  <a:lnTo>
                    <a:pt x="1664119" y="131489"/>
                  </a:lnTo>
                  <a:lnTo>
                    <a:pt x="1659754" y="116329"/>
                  </a:lnTo>
                  <a:lnTo>
                    <a:pt x="1653618" y="104942"/>
                  </a:lnTo>
                  <a:close/>
                </a:path>
                <a:path w="1819910" h="314325">
                  <a:moveTo>
                    <a:pt x="1756995" y="72251"/>
                  </a:moveTo>
                  <a:lnTo>
                    <a:pt x="1697813" y="72251"/>
                  </a:lnTo>
                  <a:lnTo>
                    <a:pt x="1697813" y="228078"/>
                  </a:lnTo>
                  <a:lnTo>
                    <a:pt x="1742199" y="228078"/>
                  </a:lnTo>
                  <a:lnTo>
                    <a:pt x="1742199" y="175554"/>
                  </a:lnTo>
                  <a:lnTo>
                    <a:pt x="1758953" y="175554"/>
                  </a:lnTo>
                  <a:lnTo>
                    <a:pt x="1803779" y="162695"/>
                  </a:lnTo>
                  <a:lnTo>
                    <a:pt x="1816064" y="145042"/>
                  </a:lnTo>
                  <a:lnTo>
                    <a:pt x="1742199" y="145042"/>
                  </a:lnTo>
                  <a:lnTo>
                    <a:pt x="1742199" y="105813"/>
                  </a:lnTo>
                  <a:lnTo>
                    <a:pt x="1816627" y="105813"/>
                  </a:lnTo>
                  <a:lnTo>
                    <a:pt x="1815579" y="102054"/>
                  </a:lnTo>
                  <a:lnTo>
                    <a:pt x="1784520" y="75628"/>
                  </a:lnTo>
                  <a:lnTo>
                    <a:pt x="1771765" y="73095"/>
                  </a:lnTo>
                  <a:lnTo>
                    <a:pt x="1756995" y="72251"/>
                  </a:lnTo>
                  <a:close/>
                </a:path>
                <a:path w="1819910" h="314325">
                  <a:moveTo>
                    <a:pt x="1816627" y="105813"/>
                  </a:moveTo>
                  <a:lnTo>
                    <a:pt x="1755257" y="105813"/>
                  </a:lnTo>
                  <a:lnTo>
                    <a:pt x="1764774" y="106985"/>
                  </a:lnTo>
                  <a:lnTo>
                    <a:pt x="1771574" y="110499"/>
                  </a:lnTo>
                  <a:lnTo>
                    <a:pt x="1775655" y="116356"/>
                  </a:lnTo>
                  <a:lnTo>
                    <a:pt x="1776979" y="124338"/>
                  </a:lnTo>
                  <a:lnTo>
                    <a:pt x="1777015" y="125428"/>
                  </a:lnTo>
                  <a:lnTo>
                    <a:pt x="1775641" y="134009"/>
                  </a:lnTo>
                  <a:lnTo>
                    <a:pt x="1771519" y="140139"/>
                  </a:lnTo>
                  <a:lnTo>
                    <a:pt x="1764651" y="143816"/>
                  </a:lnTo>
                  <a:lnTo>
                    <a:pt x="1755037" y="145042"/>
                  </a:lnTo>
                  <a:lnTo>
                    <a:pt x="1816064" y="145042"/>
                  </a:lnTo>
                  <a:lnTo>
                    <a:pt x="1818464" y="136788"/>
                  </a:lnTo>
                  <a:lnTo>
                    <a:pt x="1819425" y="125428"/>
                  </a:lnTo>
                  <a:lnTo>
                    <a:pt x="1819443" y="124338"/>
                  </a:lnTo>
                  <a:lnTo>
                    <a:pt x="1818477" y="112447"/>
                  </a:lnTo>
                  <a:lnTo>
                    <a:pt x="1816627" y="105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091" y="8581363"/>
            <a:ext cx="2290331" cy="23416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35481" y="7662780"/>
            <a:ext cx="653415" cy="503555"/>
          </a:xfrm>
          <a:custGeom>
            <a:avLst/>
            <a:gdLst/>
            <a:ahLst/>
            <a:cxnLst/>
            <a:rect l="l" t="t" r="r" b="b"/>
            <a:pathLst>
              <a:path w="653415" h="503554">
                <a:moveTo>
                  <a:pt x="187762" y="0"/>
                </a:moveTo>
                <a:lnTo>
                  <a:pt x="133325" y="7377"/>
                </a:lnTo>
                <a:lnTo>
                  <a:pt x="87098" y="29509"/>
                </a:lnTo>
                <a:lnTo>
                  <a:pt x="50034" y="65681"/>
                </a:lnTo>
                <a:lnTo>
                  <a:pt x="22607" y="115179"/>
                </a:lnTo>
                <a:lnTo>
                  <a:pt x="5756" y="177172"/>
                </a:lnTo>
                <a:lnTo>
                  <a:pt x="0" y="250825"/>
                </a:lnTo>
                <a:lnTo>
                  <a:pt x="1410" y="289347"/>
                </a:lnTo>
                <a:lnTo>
                  <a:pt x="12582" y="357423"/>
                </a:lnTo>
                <a:lnTo>
                  <a:pt x="34878" y="413734"/>
                </a:lnTo>
                <a:lnTo>
                  <a:pt x="67123" y="456926"/>
                </a:lnTo>
                <a:lnTo>
                  <a:pt x="108962" y="486583"/>
                </a:lnTo>
                <a:lnTo>
                  <a:pt x="159413" y="501457"/>
                </a:lnTo>
                <a:lnTo>
                  <a:pt x="187762" y="503316"/>
                </a:lnTo>
                <a:lnTo>
                  <a:pt x="216096" y="501457"/>
                </a:lnTo>
                <a:lnTo>
                  <a:pt x="266427" y="486583"/>
                </a:lnTo>
                <a:lnTo>
                  <a:pt x="308251" y="457030"/>
                </a:lnTo>
                <a:lnTo>
                  <a:pt x="330953" y="428830"/>
                </a:lnTo>
                <a:lnTo>
                  <a:pt x="187762" y="428830"/>
                </a:lnTo>
                <a:lnTo>
                  <a:pt x="173052" y="427581"/>
                </a:lnTo>
                <a:lnTo>
                  <a:pt x="135169" y="408840"/>
                </a:lnTo>
                <a:lnTo>
                  <a:pt x="107594" y="367522"/>
                </a:lnTo>
                <a:lnTo>
                  <a:pt x="95710" y="327840"/>
                </a:lnTo>
                <a:lnTo>
                  <a:pt x="89880" y="278817"/>
                </a:lnTo>
                <a:lnTo>
                  <a:pt x="89240" y="250825"/>
                </a:lnTo>
                <a:lnTo>
                  <a:pt x="90995" y="209908"/>
                </a:lnTo>
                <a:lnTo>
                  <a:pt x="104322" y="143870"/>
                </a:lnTo>
                <a:lnTo>
                  <a:pt x="130290" y="98967"/>
                </a:lnTo>
                <a:lnTo>
                  <a:pt x="166225" y="76359"/>
                </a:lnTo>
                <a:lnTo>
                  <a:pt x="187762" y="73533"/>
                </a:lnTo>
                <a:lnTo>
                  <a:pt x="330673" y="73533"/>
                </a:lnTo>
                <a:lnTo>
                  <a:pt x="325608" y="65681"/>
                </a:lnTo>
                <a:lnTo>
                  <a:pt x="288425" y="29509"/>
                </a:lnTo>
                <a:lnTo>
                  <a:pt x="242198" y="7377"/>
                </a:lnTo>
                <a:lnTo>
                  <a:pt x="216006" y="1844"/>
                </a:lnTo>
                <a:lnTo>
                  <a:pt x="187762" y="0"/>
                </a:lnTo>
                <a:close/>
              </a:path>
              <a:path w="653415" h="503554">
                <a:moveTo>
                  <a:pt x="330673" y="73533"/>
                </a:moveTo>
                <a:lnTo>
                  <a:pt x="187762" y="73533"/>
                </a:lnTo>
                <a:lnTo>
                  <a:pt x="202367" y="74798"/>
                </a:lnTo>
                <a:lnTo>
                  <a:pt x="215962" y="78591"/>
                </a:lnTo>
                <a:lnTo>
                  <a:pt x="250558" y="104976"/>
                </a:lnTo>
                <a:lnTo>
                  <a:pt x="274384" y="153256"/>
                </a:lnTo>
                <a:lnTo>
                  <a:pt x="283487" y="197400"/>
                </a:lnTo>
                <a:lnTo>
                  <a:pt x="286521" y="250825"/>
                </a:lnTo>
                <a:lnTo>
                  <a:pt x="284855" y="292069"/>
                </a:lnTo>
                <a:lnTo>
                  <a:pt x="271529" y="358583"/>
                </a:lnTo>
                <a:lnTo>
                  <a:pt x="245455" y="403530"/>
                </a:lnTo>
                <a:lnTo>
                  <a:pt x="209403" y="426019"/>
                </a:lnTo>
                <a:lnTo>
                  <a:pt x="187762" y="428830"/>
                </a:lnTo>
                <a:lnTo>
                  <a:pt x="330953" y="428830"/>
                </a:lnTo>
                <a:lnTo>
                  <a:pt x="352916" y="387422"/>
                </a:lnTo>
                <a:lnTo>
                  <a:pt x="369872" y="324954"/>
                </a:lnTo>
                <a:lnTo>
                  <a:pt x="375524" y="250825"/>
                </a:lnTo>
                <a:lnTo>
                  <a:pt x="374100" y="212452"/>
                </a:lnTo>
                <a:lnTo>
                  <a:pt x="369846" y="177053"/>
                </a:lnTo>
                <a:lnTo>
                  <a:pt x="362777" y="144629"/>
                </a:lnTo>
                <a:lnTo>
                  <a:pt x="352916" y="115179"/>
                </a:lnTo>
                <a:lnTo>
                  <a:pt x="340496" y="88764"/>
                </a:lnTo>
                <a:lnTo>
                  <a:pt x="330673" y="73533"/>
                </a:lnTo>
                <a:close/>
              </a:path>
              <a:path w="653415" h="503554">
                <a:moveTo>
                  <a:pt x="652823" y="92572"/>
                </a:moveTo>
                <a:lnTo>
                  <a:pt x="564535" y="92572"/>
                </a:lnTo>
                <a:lnTo>
                  <a:pt x="564535" y="494035"/>
                </a:lnTo>
                <a:lnTo>
                  <a:pt x="652823" y="494035"/>
                </a:lnTo>
                <a:lnTo>
                  <a:pt x="652823" y="92572"/>
                </a:lnTo>
                <a:close/>
              </a:path>
              <a:path w="653415" h="503554">
                <a:moveTo>
                  <a:pt x="652823" y="6663"/>
                </a:moveTo>
                <a:lnTo>
                  <a:pt x="568818" y="6663"/>
                </a:lnTo>
                <a:lnTo>
                  <a:pt x="447689" y="84481"/>
                </a:lnTo>
                <a:lnTo>
                  <a:pt x="447689" y="165392"/>
                </a:lnTo>
                <a:lnTo>
                  <a:pt x="561679" y="92572"/>
                </a:lnTo>
                <a:lnTo>
                  <a:pt x="652823" y="92572"/>
                </a:lnTo>
                <a:lnTo>
                  <a:pt x="652823" y="6663"/>
                </a:lnTo>
                <a:close/>
              </a:path>
            </a:pathLst>
          </a:custGeom>
          <a:solidFill>
            <a:srgbClr val="D32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9680" y="4495227"/>
            <a:ext cx="2510465" cy="54032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415471" y="3579135"/>
            <a:ext cx="789305" cy="503555"/>
          </a:xfrm>
          <a:custGeom>
            <a:avLst/>
            <a:gdLst/>
            <a:ahLst/>
            <a:cxnLst/>
            <a:rect l="l" t="t" r="r" b="b"/>
            <a:pathLst>
              <a:path w="789304" h="503554">
                <a:moveTo>
                  <a:pt x="187762" y="0"/>
                </a:moveTo>
                <a:lnTo>
                  <a:pt x="133325" y="7377"/>
                </a:lnTo>
                <a:lnTo>
                  <a:pt x="87098" y="29509"/>
                </a:lnTo>
                <a:lnTo>
                  <a:pt x="50034" y="65681"/>
                </a:lnTo>
                <a:lnTo>
                  <a:pt x="22607" y="115179"/>
                </a:lnTo>
                <a:lnTo>
                  <a:pt x="5756" y="177172"/>
                </a:lnTo>
                <a:lnTo>
                  <a:pt x="0" y="250825"/>
                </a:lnTo>
                <a:lnTo>
                  <a:pt x="1410" y="289347"/>
                </a:lnTo>
                <a:lnTo>
                  <a:pt x="12582" y="357423"/>
                </a:lnTo>
                <a:lnTo>
                  <a:pt x="34878" y="413734"/>
                </a:lnTo>
                <a:lnTo>
                  <a:pt x="67123" y="456926"/>
                </a:lnTo>
                <a:lnTo>
                  <a:pt x="108962" y="486583"/>
                </a:lnTo>
                <a:lnTo>
                  <a:pt x="159413" y="501457"/>
                </a:lnTo>
                <a:lnTo>
                  <a:pt x="187762" y="503316"/>
                </a:lnTo>
                <a:lnTo>
                  <a:pt x="216096" y="501457"/>
                </a:lnTo>
                <a:lnTo>
                  <a:pt x="266427" y="486583"/>
                </a:lnTo>
                <a:lnTo>
                  <a:pt x="308251" y="457030"/>
                </a:lnTo>
                <a:lnTo>
                  <a:pt x="330953" y="428830"/>
                </a:lnTo>
                <a:lnTo>
                  <a:pt x="187762" y="428830"/>
                </a:lnTo>
                <a:lnTo>
                  <a:pt x="173052" y="427581"/>
                </a:lnTo>
                <a:lnTo>
                  <a:pt x="135169" y="408840"/>
                </a:lnTo>
                <a:lnTo>
                  <a:pt x="107594" y="367522"/>
                </a:lnTo>
                <a:lnTo>
                  <a:pt x="95710" y="327840"/>
                </a:lnTo>
                <a:lnTo>
                  <a:pt x="89880" y="278817"/>
                </a:lnTo>
                <a:lnTo>
                  <a:pt x="89240" y="250825"/>
                </a:lnTo>
                <a:lnTo>
                  <a:pt x="90995" y="209908"/>
                </a:lnTo>
                <a:lnTo>
                  <a:pt x="104322" y="143870"/>
                </a:lnTo>
                <a:lnTo>
                  <a:pt x="130290" y="98967"/>
                </a:lnTo>
                <a:lnTo>
                  <a:pt x="166225" y="76359"/>
                </a:lnTo>
                <a:lnTo>
                  <a:pt x="187762" y="73533"/>
                </a:lnTo>
                <a:lnTo>
                  <a:pt x="330673" y="73533"/>
                </a:lnTo>
                <a:lnTo>
                  <a:pt x="325608" y="65681"/>
                </a:lnTo>
                <a:lnTo>
                  <a:pt x="288425" y="29509"/>
                </a:lnTo>
                <a:lnTo>
                  <a:pt x="242198" y="7377"/>
                </a:lnTo>
                <a:lnTo>
                  <a:pt x="216006" y="1844"/>
                </a:lnTo>
                <a:lnTo>
                  <a:pt x="187762" y="0"/>
                </a:lnTo>
                <a:close/>
              </a:path>
              <a:path w="789304" h="503554">
                <a:moveTo>
                  <a:pt x="330673" y="73533"/>
                </a:moveTo>
                <a:lnTo>
                  <a:pt x="187762" y="73533"/>
                </a:lnTo>
                <a:lnTo>
                  <a:pt x="202367" y="74798"/>
                </a:lnTo>
                <a:lnTo>
                  <a:pt x="215962" y="78591"/>
                </a:lnTo>
                <a:lnTo>
                  <a:pt x="250558" y="104976"/>
                </a:lnTo>
                <a:lnTo>
                  <a:pt x="274384" y="153256"/>
                </a:lnTo>
                <a:lnTo>
                  <a:pt x="283487" y="197400"/>
                </a:lnTo>
                <a:lnTo>
                  <a:pt x="286521" y="250825"/>
                </a:lnTo>
                <a:lnTo>
                  <a:pt x="284855" y="292069"/>
                </a:lnTo>
                <a:lnTo>
                  <a:pt x="271529" y="358583"/>
                </a:lnTo>
                <a:lnTo>
                  <a:pt x="245455" y="403530"/>
                </a:lnTo>
                <a:lnTo>
                  <a:pt x="209403" y="426019"/>
                </a:lnTo>
                <a:lnTo>
                  <a:pt x="187762" y="428830"/>
                </a:lnTo>
                <a:lnTo>
                  <a:pt x="330953" y="428830"/>
                </a:lnTo>
                <a:lnTo>
                  <a:pt x="352916" y="387422"/>
                </a:lnTo>
                <a:lnTo>
                  <a:pt x="369872" y="324954"/>
                </a:lnTo>
                <a:lnTo>
                  <a:pt x="375524" y="250825"/>
                </a:lnTo>
                <a:lnTo>
                  <a:pt x="374100" y="212452"/>
                </a:lnTo>
                <a:lnTo>
                  <a:pt x="369846" y="177053"/>
                </a:lnTo>
                <a:lnTo>
                  <a:pt x="362777" y="144629"/>
                </a:lnTo>
                <a:lnTo>
                  <a:pt x="352916" y="115179"/>
                </a:lnTo>
                <a:lnTo>
                  <a:pt x="340496" y="88764"/>
                </a:lnTo>
                <a:lnTo>
                  <a:pt x="330673" y="73533"/>
                </a:lnTo>
                <a:close/>
              </a:path>
              <a:path w="789304" h="503554">
                <a:moveTo>
                  <a:pt x="762323" y="71630"/>
                </a:moveTo>
                <a:lnTo>
                  <a:pt x="615700" y="71630"/>
                </a:lnTo>
                <a:lnTo>
                  <a:pt x="627048" y="72195"/>
                </a:lnTo>
                <a:lnTo>
                  <a:pt x="637772" y="73891"/>
                </a:lnTo>
                <a:lnTo>
                  <a:pt x="673706" y="91620"/>
                </a:lnTo>
                <a:lnTo>
                  <a:pt x="693993" y="124460"/>
                </a:lnTo>
                <a:lnTo>
                  <a:pt x="696610" y="145878"/>
                </a:lnTo>
                <a:lnTo>
                  <a:pt x="696105" y="155843"/>
                </a:lnTo>
                <a:lnTo>
                  <a:pt x="683968" y="192953"/>
                </a:lnTo>
                <a:lnTo>
                  <a:pt x="655649" y="230701"/>
                </a:lnTo>
                <a:lnTo>
                  <a:pt x="623791" y="264390"/>
                </a:lnTo>
                <a:lnTo>
                  <a:pt x="454590" y="430258"/>
                </a:lnTo>
                <a:lnTo>
                  <a:pt x="454590" y="494035"/>
                </a:lnTo>
                <a:lnTo>
                  <a:pt x="788707" y="494035"/>
                </a:lnTo>
                <a:lnTo>
                  <a:pt x="788707" y="420263"/>
                </a:lnTo>
                <a:lnTo>
                  <a:pt x="576434" y="420263"/>
                </a:lnTo>
                <a:lnTo>
                  <a:pt x="576434" y="416931"/>
                </a:lnTo>
                <a:lnTo>
                  <a:pt x="660439" y="331498"/>
                </a:lnTo>
                <a:lnTo>
                  <a:pt x="682794" y="309501"/>
                </a:lnTo>
                <a:lnTo>
                  <a:pt x="702501" y="289198"/>
                </a:lnTo>
                <a:lnTo>
                  <a:pt x="733973" y="253681"/>
                </a:lnTo>
                <a:lnTo>
                  <a:pt x="764627" y="208704"/>
                </a:lnTo>
                <a:lnTo>
                  <a:pt x="778712" y="168486"/>
                </a:lnTo>
                <a:lnTo>
                  <a:pt x="781330" y="141356"/>
                </a:lnTo>
                <a:lnTo>
                  <a:pt x="780036" y="121456"/>
                </a:lnTo>
                <a:lnTo>
                  <a:pt x="776154" y="102686"/>
                </a:lnTo>
                <a:lnTo>
                  <a:pt x="769684" y="85046"/>
                </a:lnTo>
                <a:lnTo>
                  <a:pt x="762323" y="71630"/>
                </a:lnTo>
                <a:close/>
              </a:path>
              <a:path w="789304" h="503554">
                <a:moveTo>
                  <a:pt x="616889" y="0"/>
                </a:moveTo>
                <a:lnTo>
                  <a:pt x="571317" y="4700"/>
                </a:lnTo>
                <a:lnTo>
                  <a:pt x="531219" y="18800"/>
                </a:lnTo>
                <a:lnTo>
                  <a:pt x="498081" y="41467"/>
                </a:lnTo>
                <a:lnTo>
                  <a:pt x="472915" y="71869"/>
                </a:lnTo>
                <a:lnTo>
                  <a:pt x="457030" y="109171"/>
                </a:lnTo>
                <a:lnTo>
                  <a:pt x="451735" y="152541"/>
                </a:lnTo>
                <a:lnTo>
                  <a:pt x="535740" y="152541"/>
                </a:lnTo>
                <a:lnTo>
                  <a:pt x="536350" y="140479"/>
                </a:lnTo>
                <a:lnTo>
                  <a:pt x="538179" y="129280"/>
                </a:lnTo>
                <a:lnTo>
                  <a:pt x="557515" y="93465"/>
                </a:lnTo>
                <a:lnTo>
                  <a:pt x="593152" y="74129"/>
                </a:lnTo>
                <a:lnTo>
                  <a:pt x="615700" y="71630"/>
                </a:lnTo>
                <a:lnTo>
                  <a:pt x="762323" y="71630"/>
                </a:lnTo>
                <a:lnTo>
                  <a:pt x="760626" y="68537"/>
                </a:lnTo>
                <a:lnTo>
                  <a:pt x="720557" y="28334"/>
                </a:lnTo>
                <a:lnTo>
                  <a:pt x="683730" y="10307"/>
                </a:lnTo>
                <a:lnTo>
                  <a:pt x="640657" y="1145"/>
                </a:lnTo>
                <a:lnTo>
                  <a:pt x="616889" y="0"/>
                </a:lnTo>
                <a:close/>
              </a:path>
            </a:pathLst>
          </a:custGeom>
          <a:solidFill>
            <a:srgbClr val="D32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46961" y="8581363"/>
            <a:ext cx="2991918" cy="23416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352851" y="7662780"/>
            <a:ext cx="809625" cy="503555"/>
          </a:xfrm>
          <a:custGeom>
            <a:avLst/>
            <a:gdLst/>
            <a:ahLst/>
            <a:cxnLst/>
            <a:rect l="l" t="t" r="r" b="b"/>
            <a:pathLst>
              <a:path w="809625" h="503554">
                <a:moveTo>
                  <a:pt x="187761" y="0"/>
                </a:moveTo>
                <a:lnTo>
                  <a:pt x="133325" y="7377"/>
                </a:lnTo>
                <a:lnTo>
                  <a:pt x="87099" y="29509"/>
                </a:lnTo>
                <a:lnTo>
                  <a:pt x="50034" y="65681"/>
                </a:lnTo>
                <a:lnTo>
                  <a:pt x="22607" y="115179"/>
                </a:lnTo>
                <a:lnTo>
                  <a:pt x="5756" y="177172"/>
                </a:lnTo>
                <a:lnTo>
                  <a:pt x="0" y="250825"/>
                </a:lnTo>
                <a:lnTo>
                  <a:pt x="1410" y="289347"/>
                </a:lnTo>
                <a:lnTo>
                  <a:pt x="12582" y="357423"/>
                </a:lnTo>
                <a:lnTo>
                  <a:pt x="34878" y="413734"/>
                </a:lnTo>
                <a:lnTo>
                  <a:pt x="67123" y="456926"/>
                </a:lnTo>
                <a:lnTo>
                  <a:pt x="108962" y="486583"/>
                </a:lnTo>
                <a:lnTo>
                  <a:pt x="159413" y="501457"/>
                </a:lnTo>
                <a:lnTo>
                  <a:pt x="187761" y="503316"/>
                </a:lnTo>
                <a:lnTo>
                  <a:pt x="216095" y="501457"/>
                </a:lnTo>
                <a:lnTo>
                  <a:pt x="266427" y="486583"/>
                </a:lnTo>
                <a:lnTo>
                  <a:pt x="308251" y="457030"/>
                </a:lnTo>
                <a:lnTo>
                  <a:pt x="330953" y="428830"/>
                </a:lnTo>
                <a:lnTo>
                  <a:pt x="187761" y="428830"/>
                </a:lnTo>
                <a:lnTo>
                  <a:pt x="173052" y="427581"/>
                </a:lnTo>
                <a:lnTo>
                  <a:pt x="135169" y="408840"/>
                </a:lnTo>
                <a:lnTo>
                  <a:pt x="107594" y="367522"/>
                </a:lnTo>
                <a:lnTo>
                  <a:pt x="95710" y="327840"/>
                </a:lnTo>
                <a:lnTo>
                  <a:pt x="89880" y="278817"/>
                </a:lnTo>
                <a:lnTo>
                  <a:pt x="89240" y="250825"/>
                </a:lnTo>
                <a:lnTo>
                  <a:pt x="90995" y="209908"/>
                </a:lnTo>
                <a:lnTo>
                  <a:pt x="104322" y="143870"/>
                </a:lnTo>
                <a:lnTo>
                  <a:pt x="130291" y="98967"/>
                </a:lnTo>
                <a:lnTo>
                  <a:pt x="166225" y="76359"/>
                </a:lnTo>
                <a:lnTo>
                  <a:pt x="187761" y="73533"/>
                </a:lnTo>
                <a:lnTo>
                  <a:pt x="330673" y="73533"/>
                </a:lnTo>
                <a:lnTo>
                  <a:pt x="325608" y="65681"/>
                </a:lnTo>
                <a:lnTo>
                  <a:pt x="288424" y="29509"/>
                </a:lnTo>
                <a:lnTo>
                  <a:pt x="242198" y="7377"/>
                </a:lnTo>
                <a:lnTo>
                  <a:pt x="216006" y="1844"/>
                </a:lnTo>
                <a:lnTo>
                  <a:pt x="187761" y="0"/>
                </a:lnTo>
                <a:close/>
              </a:path>
              <a:path w="809625" h="503554">
                <a:moveTo>
                  <a:pt x="330673" y="73533"/>
                </a:moveTo>
                <a:lnTo>
                  <a:pt x="187761" y="73533"/>
                </a:lnTo>
                <a:lnTo>
                  <a:pt x="202367" y="74798"/>
                </a:lnTo>
                <a:lnTo>
                  <a:pt x="215962" y="78591"/>
                </a:lnTo>
                <a:lnTo>
                  <a:pt x="250557" y="104976"/>
                </a:lnTo>
                <a:lnTo>
                  <a:pt x="274384" y="153256"/>
                </a:lnTo>
                <a:lnTo>
                  <a:pt x="283487" y="197400"/>
                </a:lnTo>
                <a:lnTo>
                  <a:pt x="286521" y="250825"/>
                </a:lnTo>
                <a:lnTo>
                  <a:pt x="284855" y="292069"/>
                </a:lnTo>
                <a:lnTo>
                  <a:pt x="271528" y="358583"/>
                </a:lnTo>
                <a:lnTo>
                  <a:pt x="245456" y="403530"/>
                </a:lnTo>
                <a:lnTo>
                  <a:pt x="209402" y="426019"/>
                </a:lnTo>
                <a:lnTo>
                  <a:pt x="187761" y="428830"/>
                </a:lnTo>
                <a:lnTo>
                  <a:pt x="330953" y="428830"/>
                </a:lnTo>
                <a:lnTo>
                  <a:pt x="352916" y="387422"/>
                </a:lnTo>
                <a:lnTo>
                  <a:pt x="369871" y="324954"/>
                </a:lnTo>
                <a:lnTo>
                  <a:pt x="375523" y="250825"/>
                </a:lnTo>
                <a:lnTo>
                  <a:pt x="374100" y="212452"/>
                </a:lnTo>
                <a:lnTo>
                  <a:pt x="369845" y="177053"/>
                </a:lnTo>
                <a:lnTo>
                  <a:pt x="362776" y="144629"/>
                </a:lnTo>
                <a:lnTo>
                  <a:pt x="352916" y="115179"/>
                </a:lnTo>
                <a:lnTo>
                  <a:pt x="340497" y="88764"/>
                </a:lnTo>
                <a:lnTo>
                  <a:pt x="330673" y="73533"/>
                </a:lnTo>
                <a:close/>
              </a:path>
              <a:path w="809625" h="503554">
                <a:moveTo>
                  <a:pt x="540262" y="361483"/>
                </a:moveTo>
                <a:lnTo>
                  <a:pt x="450783" y="361483"/>
                </a:lnTo>
                <a:lnTo>
                  <a:pt x="452850" y="381458"/>
                </a:lnTo>
                <a:lnTo>
                  <a:pt x="465106" y="417749"/>
                </a:lnTo>
                <a:lnTo>
                  <a:pt x="487877" y="448909"/>
                </a:lnTo>
                <a:lnTo>
                  <a:pt x="519290" y="473421"/>
                </a:lnTo>
                <a:lnTo>
                  <a:pt x="558823" y="490793"/>
                </a:lnTo>
                <a:lnTo>
                  <a:pt x="604515" y="499598"/>
                </a:lnTo>
                <a:lnTo>
                  <a:pt x="629502" y="500698"/>
                </a:lnTo>
                <a:lnTo>
                  <a:pt x="654935" y="499553"/>
                </a:lnTo>
                <a:lnTo>
                  <a:pt x="701340" y="490391"/>
                </a:lnTo>
                <a:lnTo>
                  <a:pt x="741558" y="472350"/>
                </a:lnTo>
                <a:lnTo>
                  <a:pt x="773447" y="447124"/>
                </a:lnTo>
                <a:lnTo>
                  <a:pt x="789285" y="426688"/>
                </a:lnTo>
                <a:lnTo>
                  <a:pt x="629264" y="426688"/>
                </a:lnTo>
                <a:lnTo>
                  <a:pt x="617306" y="426183"/>
                </a:lnTo>
                <a:lnTo>
                  <a:pt x="575615" y="414150"/>
                </a:lnTo>
                <a:lnTo>
                  <a:pt x="544128" y="379986"/>
                </a:lnTo>
                <a:lnTo>
                  <a:pt x="541526" y="371047"/>
                </a:lnTo>
                <a:lnTo>
                  <a:pt x="540262" y="361483"/>
                </a:lnTo>
                <a:close/>
              </a:path>
              <a:path w="809625" h="503554">
                <a:moveTo>
                  <a:pt x="774054" y="71630"/>
                </a:moveTo>
                <a:lnTo>
                  <a:pt x="630454" y="71630"/>
                </a:lnTo>
                <a:lnTo>
                  <a:pt x="641505" y="72165"/>
                </a:lnTo>
                <a:lnTo>
                  <a:pt x="651812" y="73772"/>
                </a:lnTo>
                <a:lnTo>
                  <a:pt x="691480" y="96930"/>
                </a:lnTo>
                <a:lnTo>
                  <a:pt x="705892" y="140167"/>
                </a:lnTo>
                <a:lnTo>
                  <a:pt x="705312" y="150445"/>
                </a:lnTo>
                <a:lnTo>
                  <a:pt x="689189" y="185055"/>
                </a:lnTo>
                <a:lnTo>
                  <a:pt x="655040" y="206130"/>
                </a:lnTo>
                <a:lnTo>
                  <a:pt x="620459" y="211083"/>
                </a:lnTo>
                <a:lnTo>
                  <a:pt x="577385" y="211083"/>
                </a:lnTo>
                <a:lnTo>
                  <a:pt x="577385" y="279144"/>
                </a:lnTo>
                <a:lnTo>
                  <a:pt x="620459" y="279144"/>
                </a:lnTo>
                <a:lnTo>
                  <a:pt x="635362" y="279739"/>
                </a:lnTo>
                <a:lnTo>
                  <a:pt x="673289" y="288663"/>
                </a:lnTo>
                <a:lnTo>
                  <a:pt x="707082" y="315078"/>
                </a:lnTo>
                <a:lnTo>
                  <a:pt x="718504" y="354106"/>
                </a:lnTo>
                <a:lnTo>
                  <a:pt x="717895" y="364503"/>
                </a:lnTo>
                <a:lnTo>
                  <a:pt x="701058" y="399708"/>
                </a:lnTo>
                <a:lnTo>
                  <a:pt x="665183" y="421602"/>
                </a:lnTo>
                <a:lnTo>
                  <a:pt x="629264" y="426688"/>
                </a:lnTo>
                <a:lnTo>
                  <a:pt x="789285" y="426688"/>
                </a:lnTo>
                <a:lnTo>
                  <a:pt x="796293" y="415206"/>
                </a:lnTo>
                <a:lnTo>
                  <a:pt x="803580" y="397417"/>
                </a:lnTo>
                <a:lnTo>
                  <a:pt x="807953" y="378558"/>
                </a:lnTo>
                <a:lnTo>
                  <a:pt x="809411" y="358628"/>
                </a:lnTo>
                <a:lnTo>
                  <a:pt x="807790" y="336719"/>
                </a:lnTo>
                <a:lnTo>
                  <a:pt x="794106" y="298524"/>
                </a:lnTo>
                <a:lnTo>
                  <a:pt x="766858" y="268257"/>
                </a:lnTo>
                <a:lnTo>
                  <a:pt x="727473" y="249219"/>
                </a:lnTo>
                <a:lnTo>
                  <a:pt x="703275" y="244162"/>
                </a:lnTo>
                <a:lnTo>
                  <a:pt x="703275" y="240354"/>
                </a:lnTo>
                <a:lnTo>
                  <a:pt x="738970" y="226968"/>
                </a:lnTo>
                <a:lnTo>
                  <a:pt x="777760" y="189190"/>
                </a:lnTo>
                <a:lnTo>
                  <a:pt x="791325" y="134932"/>
                </a:lnTo>
                <a:lnTo>
                  <a:pt x="790091" y="116771"/>
                </a:lnTo>
                <a:lnTo>
                  <a:pt x="786387" y="99414"/>
                </a:lnTo>
                <a:lnTo>
                  <a:pt x="780215" y="82860"/>
                </a:lnTo>
                <a:lnTo>
                  <a:pt x="774054" y="71630"/>
                </a:lnTo>
                <a:close/>
              </a:path>
              <a:path w="809625" h="503554">
                <a:moveTo>
                  <a:pt x="630930" y="0"/>
                </a:moveTo>
                <a:lnTo>
                  <a:pt x="585893" y="4402"/>
                </a:lnTo>
                <a:lnTo>
                  <a:pt x="545497" y="17609"/>
                </a:lnTo>
                <a:lnTo>
                  <a:pt x="511228" y="38433"/>
                </a:lnTo>
                <a:lnTo>
                  <a:pt x="484575" y="66157"/>
                </a:lnTo>
                <a:lnTo>
                  <a:pt x="462845" y="118184"/>
                </a:lnTo>
                <a:lnTo>
                  <a:pt x="461016" y="138025"/>
                </a:lnTo>
                <a:lnTo>
                  <a:pt x="545973" y="138025"/>
                </a:lnTo>
                <a:lnTo>
                  <a:pt x="547014" y="128149"/>
                </a:lnTo>
                <a:lnTo>
                  <a:pt x="549423" y="118987"/>
                </a:lnTo>
                <a:lnTo>
                  <a:pt x="579989" y="84198"/>
                </a:lnTo>
                <a:lnTo>
                  <a:pt x="619477" y="72136"/>
                </a:lnTo>
                <a:lnTo>
                  <a:pt x="630454" y="71630"/>
                </a:lnTo>
                <a:lnTo>
                  <a:pt x="774054" y="71630"/>
                </a:lnTo>
                <a:lnTo>
                  <a:pt x="771573" y="67108"/>
                </a:lnTo>
                <a:lnTo>
                  <a:pt x="732709" y="28155"/>
                </a:lnTo>
                <a:lnTo>
                  <a:pt x="696879" y="10307"/>
                </a:lnTo>
                <a:lnTo>
                  <a:pt x="654519" y="1145"/>
                </a:lnTo>
                <a:lnTo>
                  <a:pt x="630930" y="0"/>
                </a:lnTo>
                <a:close/>
              </a:path>
            </a:pathLst>
          </a:custGeom>
          <a:solidFill>
            <a:srgbClr val="D32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24895" y="4565303"/>
            <a:ext cx="2221642" cy="23987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2457765" y="3652431"/>
            <a:ext cx="825500" cy="503555"/>
          </a:xfrm>
          <a:custGeom>
            <a:avLst/>
            <a:gdLst/>
            <a:ahLst/>
            <a:cxnLst/>
            <a:rect l="l" t="t" r="r" b="b"/>
            <a:pathLst>
              <a:path w="825500" h="503554">
                <a:moveTo>
                  <a:pt x="187762" y="0"/>
                </a:moveTo>
                <a:lnTo>
                  <a:pt x="133325" y="7377"/>
                </a:lnTo>
                <a:lnTo>
                  <a:pt x="87098" y="29509"/>
                </a:lnTo>
                <a:lnTo>
                  <a:pt x="50034" y="65681"/>
                </a:lnTo>
                <a:lnTo>
                  <a:pt x="22607" y="115179"/>
                </a:lnTo>
                <a:lnTo>
                  <a:pt x="5756" y="177172"/>
                </a:lnTo>
                <a:lnTo>
                  <a:pt x="0" y="250825"/>
                </a:lnTo>
                <a:lnTo>
                  <a:pt x="1410" y="289347"/>
                </a:lnTo>
                <a:lnTo>
                  <a:pt x="12582" y="357423"/>
                </a:lnTo>
                <a:lnTo>
                  <a:pt x="34878" y="413734"/>
                </a:lnTo>
                <a:lnTo>
                  <a:pt x="67123" y="456926"/>
                </a:lnTo>
                <a:lnTo>
                  <a:pt x="108962" y="486583"/>
                </a:lnTo>
                <a:lnTo>
                  <a:pt x="159413" y="501457"/>
                </a:lnTo>
                <a:lnTo>
                  <a:pt x="187762" y="503316"/>
                </a:lnTo>
                <a:lnTo>
                  <a:pt x="216096" y="501457"/>
                </a:lnTo>
                <a:lnTo>
                  <a:pt x="266427" y="486583"/>
                </a:lnTo>
                <a:lnTo>
                  <a:pt x="308251" y="457030"/>
                </a:lnTo>
                <a:lnTo>
                  <a:pt x="330953" y="428830"/>
                </a:lnTo>
                <a:lnTo>
                  <a:pt x="187762" y="428830"/>
                </a:lnTo>
                <a:lnTo>
                  <a:pt x="173052" y="427581"/>
                </a:lnTo>
                <a:lnTo>
                  <a:pt x="135169" y="408840"/>
                </a:lnTo>
                <a:lnTo>
                  <a:pt x="107594" y="367522"/>
                </a:lnTo>
                <a:lnTo>
                  <a:pt x="95710" y="327840"/>
                </a:lnTo>
                <a:lnTo>
                  <a:pt x="89880" y="278817"/>
                </a:lnTo>
                <a:lnTo>
                  <a:pt x="89240" y="250825"/>
                </a:lnTo>
                <a:lnTo>
                  <a:pt x="90995" y="209908"/>
                </a:lnTo>
                <a:lnTo>
                  <a:pt x="104322" y="143870"/>
                </a:lnTo>
                <a:lnTo>
                  <a:pt x="130290" y="98967"/>
                </a:lnTo>
                <a:lnTo>
                  <a:pt x="166225" y="76359"/>
                </a:lnTo>
                <a:lnTo>
                  <a:pt x="187762" y="73533"/>
                </a:lnTo>
                <a:lnTo>
                  <a:pt x="330673" y="73533"/>
                </a:lnTo>
                <a:lnTo>
                  <a:pt x="325608" y="65681"/>
                </a:lnTo>
                <a:lnTo>
                  <a:pt x="288425" y="29509"/>
                </a:lnTo>
                <a:lnTo>
                  <a:pt x="242198" y="7377"/>
                </a:lnTo>
                <a:lnTo>
                  <a:pt x="216006" y="1844"/>
                </a:lnTo>
                <a:lnTo>
                  <a:pt x="187762" y="0"/>
                </a:lnTo>
                <a:close/>
              </a:path>
              <a:path w="825500" h="503554">
                <a:moveTo>
                  <a:pt x="330673" y="73533"/>
                </a:moveTo>
                <a:lnTo>
                  <a:pt x="187762" y="73533"/>
                </a:lnTo>
                <a:lnTo>
                  <a:pt x="202367" y="74798"/>
                </a:lnTo>
                <a:lnTo>
                  <a:pt x="215962" y="78591"/>
                </a:lnTo>
                <a:lnTo>
                  <a:pt x="250557" y="104976"/>
                </a:lnTo>
                <a:lnTo>
                  <a:pt x="274384" y="153256"/>
                </a:lnTo>
                <a:lnTo>
                  <a:pt x="283487" y="197400"/>
                </a:lnTo>
                <a:lnTo>
                  <a:pt x="286521" y="250825"/>
                </a:lnTo>
                <a:lnTo>
                  <a:pt x="284855" y="292069"/>
                </a:lnTo>
                <a:lnTo>
                  <a:pt x="271529" y="358583"/>
                </a:lnTo>
                <a:lnTo>
                  <a:pt x="245455" y="403530"/>
                </a:lnTo>
                <a:lnTo>
                  <a:pt x="209402" y="426019"/>
                </a:lnTo>
                <a:lnTo>
                  <a:pt x="187762" y="428830"/>
                </a:lnTo>
                <a:lnTo>
                  <a:pt x="330953" y="428830"/>
                </a:lnTo>
                <a:lnTo>
                  <a:pt x="352916" y="387422"/>
                </a:lnTo>
                <a:lnTo>
                  <a:pt x="369872" y="324954"/>
                </a:lnTo>
                <a:lnTo>
                  <a:pt x="375524" y="250825"/>
                </a:lnTo>
                <a:lnTo>
                  <a:pt x="374100" y="212452"/>
                </a:lnTo>
                <a:lnTo>
                  <a:pt x="369846" y="177053"/>
                </a:lnTo>
                <a:lnTo>
                  <a:pt x="362777" y="144629"/>
                </a:lnTo>
                <a:lnTo>
                  <a:pt x="352916" y="115179"/>
                </a:lnTo>
                <a:lnTo>
                  <a:pt x="340496" y="88764"/>
                </a:lnTo>
                <a:lnTo>
                  <a:pt x="330673" y="73533"/>
                </a:lnTo>
                <a:close/>
              </a:path>
              <a:path w="825500" h="503554">
                <a:moveTo>
                  <a:pt x="711127" y="6663"/>
                </a:moveTo>
                <a:lnTo>
                  <a:pt x="679239" y="6663"/>
                </a:lnTo>
                <a:lnTo>
                  <a:pt x="679239" y="350774"/>
                </a:lnTo>
                <a:lnTo>
                  <a:pt x="678287" y="382187"/>
                </a:lnTo>
                <a:lnTo>
                  <a:pt x="678287" y="494035"/>
                </a:lnTo>
                <a:lnTo>
                  <a:pt x="762530" y="494035"/>
                </a:lnTo>
                <a:lnTo>
                  <a:pt x="762530" y="106612"/>
                </a:lnTo>
                <a:lnTo>
                  <a:pt x="711127" y="106612"/>
                </a:lnTo>
                <a:lnTo>
                  <a:pt x="711127" y="6663"/>
                </a:lnTo>
                <a:close/>
              </a:path>
              <a:path w="825500" h="503554">
                <a:moveTo>
                  <a:pt x="679239" y="6663"/>
                </a:moveTo>
                <a:lnTo>
                  <a:pt x="652585" y="6663"/>
                </a:lnTo>
                <a:lnTo>
                  <a:pt x="445786" y="333402"/>
                </a:lnTo>
                <a:lnTo>
                  <a:pt x="445786" y="403605"/>
                </a:lnTo>
                <a:lnTo>
                  <a:pt x="678287" y="403605"/>
                </a:lnTo>
                <a:lnTo>
                  <a:pt x="678287" y="382187"/>
                </a:lnTo>
                <a:lnTo>
                  <a:pt x="679239" y="350774"/>
                </a:lnTo>
                <a:lnTo>
                  <a:pt x="679239" y="331023"/>
                </a:lnTo>
                <a:lnTo>
                  <a:pt x="536216" y="331023"/>
                </a:lnTo>
                <a:lnTo>
                  <a:pt x="536216" y="327215"/>
                </a:lnTo>
                <a:lnTo>
                  <a:pt x="675431" y="106612"/>
                </a:lnTo>
                <a:lnTo>
                  <a:pt x="679239" y="106612"/>
                </a:lnTo>
                <a:lnTo>
                  <a:pt x="679239" y="6663"/>
                </a:lnTo>
                <a:close/>
              </a:path>
              <a:path w="825500" h="503554">
                <a:moveTo>
                  <a:pt x="824880" y="331023"/>
                </a:moveTo>
                <a:lnTo>
                  <a:pt x="762530" y="331023"/>
                </a:lnTo>
                <a:lnTo>
                  <a:pt x="762530" y="403605"/>
                </a:lnTo>
                <a:lnTo>
                  <a:pt x="824880" y="403605"/>
                </a:lnTo>
                <a:lnTo>
                  <a:pt x="824880" y="331023"/>
                </a:lnTo>
                <a:close/>
              </a:path>
              <a:path w="825500" h="503554">
                <a:moveTo>
                  <a:pt x="762530" y="6663"/>
                </a:moveTo>
                <a:lnTo>
                  <a:pt x="711127" y="6663"/>
                </a:lnTo>
                <a:lnTo>
                  <a:pt x="711127" y="106612"/>
                </a:lnTo>
                <a:lnTo>
                  <a:pt x="762530" y="106612"/>
                </a:lnTo>
                <a:lnTo>
                  <a:pt x="762530" y="6663"/>
                </a:lnTo>
                <a:close/>
              </a:path>
            </a:pathLst>
          </a:custGeom>
          <a:solidFill>
            <a:srgbClr val="D32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95503" y="8487126"/>
            <a:ext cx="2442604" cy="84147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6426885" y="7568542"/>
            <a:ext cx="799465" cy="503555"/>
          </a:xfrm>
          <a:custGeom>
            <a:avLst/>
            <a:gdLst/>
            <a:ahLst/>
            <a:cxnLst/>
            <a:rect l="l" t="t" r="r" b="b"/>
            <a:pathLst>
              <a:path w="799465" h="503554">
                <a:moveTo>
                  <a:pt x="187762" y="0"/>
                </a:moveTo>
                <a:lnTo>
                  <a:pt x="133325" y="7377"/>
                </a:lnTo>
                <a:lnTo>
                  <a:pt x="87098" y="29509"/>
                </a:lnTo>
                <a:lnTo>
                  <a:pt x="50034" y="65681"/>
                </a:lnTo>
                <a:lnTo>
                  <a:pt x="22607" y="115179"/>
                </a:lnTo>
                <a:lnTo>
                  <a:pt x="5756" y="177172"/>
                </a:lnTo>
                <a:lnTo>
                  <a:pt x="0" y="250825"/>
                </a:lnTo>
                <a:lnTo>
                  <a:pt x="1410" y="289347"/>
                </a:lnTo>
                <a:lnTo>
                  <a:pt x="12582" y="357423"/>
                </a:lnTo>
                <a:lnTo>
                  <a:pt x="34878" y="413734"/>
                </a:lnTo>
                <a:lnTo>
                  <a:pt x="67123" y="456926"/>
                </a:lnTo>
                <a:lnTo>
                  <a:pt x="108962" y="486583"/>
                </a:lnTo>
                <a:lnTo>
                  <a:pt x="159413" y="501457"/>
                </a:lnTo>
                <a:lnTo>
                  <a:pt x="187762" y="503316"/>
                </a:lnTo>
                <a:lnTo>
                  <a:pt x="216096" y="501457"/>
                </a:lnTo>
                <a:lnTo>
                  <a:pt x="266427" y="486583"/>
                </a:lnTo>
                <a:lnTo>
                  <a:pt x="308251" y="457030"/>
                </a:lnTo>
                <a:lnTo>
                  <a:pt x="330953" y="428830"/>
                </a:lnTo>
                <a:lnTo>
                  <a:pt x="187762" y="428830"/>
                </a:lnTo>
                <a:lnTo>
                  <a:pt x="173052" y="427581"/>
                </a:lnTo>
                <a:lnTo>
                  <a:pt x="135169" y="408840"/>
                </a:lnTo>
                <a:lnTo>
                  <a:pt x="107594" y="367522"/>
                </a:lnTo>
                <a:lnTo>
                  <a:pt x="95710" y="327840"/>
                </a:lnTo>
                <a:lnTo>
                  <a:pt x="89880" y="278817"/>
                </a:lnTo>
                <a:lnTo>
                  <a:pt x="89240" y="250825"/>
                </a:lnTo>
                <a:lnTo>
                  <a:pt x="90995" y="209908"/>
                </a:lnTo>
                <a:lnTo>
                  <a:pt x="104322" y="143870"/>
                </a:lnTo>
                <a:lnTo>
                  <a:pt x="130290" y="98967"/>
                </a:lnTo>
                <a:lnTo>
                  <a:pt x="166225" y="76359"/>
                </a:lnTo>
                <a:lnTo>
                  <a:pt x="187762" y="73533"/>
                </a:lnTo>
                <a:lnTo>
                  <a:pt x="330673" y="73533"/>
                </a:lnTo>
                <a:lnTo>
                  <a:pt x="325608" y="65681"/>
                </a:lnTo>
                <a:lnTo>
                  <a:pt x="288425" y="29509"/>
                </a:lnTo>
                <a:lnTo>
                  <a:pt x="242198" y="7377"/>
                </a:lnTo>
                <a:lnTo>
                  <a:pt x="216006" y="1844"/>
                </a:lnTo>
                <a:lnTo>
                  <a:pt x="187762" y="0"/>
                </a:lnTo>
                <a:close/>
              </a:path>
              <a:path w="799465" h="503554">
                <a:moveTo>
                  <a:pt x="330673" y="73533"/>
                </a:moveTo>
                <a:lnTo>
                  <a:pt x="187762" y="73533"/>
                </a:lnTo>
                <a:lnTo>
                  <a:pt x="202367" y="74798"/>
                </a:lnTo>
                <a:lnTo>
                  <a:pt x="215962" y="78591"/>
                </a:lnTo>
                <a:lnTo>
                  <a:pt x="250558" y="104976"/>
                </a:lnTo>
                <a:lnTo>
                  <a:pt x="274384" y="153256"/>
                </a:lnTo>
                <a:lnTo>
                  <a:pt x="283487" y="197400"/>
                </a:lnTo>
                <a:lnTo>
                  <a:pt x="286521" y="250825"/>
                </a:lnTo>
                <a:lnTo>
                  <a:pt x="284855" y="292069"/>
                </a:lnTo>
                <a:lnTo>
                  <a:pt x="271529" y="358583"/>
                </a:lnTo>
                <a:lnTo>
                  <a:pt x="245455" y="403530"/>
                </a:lnTo>
                <a:lnTo>
                  <a:pt x="209402" y="426019"/>
                </a:lnTo>
                <a:lnTo>
                  <a:pt x="187762" y="428830"/>
                </a:lnTo>
                <a:lnTo>
                  <a:pt x="330953" y="428830"/>
                </a:lnTo>
                <a:lnTo>
                  <a:pt x="352916" y="387422"/>
                </a:lnTo>
                <a:lnTo>
                  <a:pt x="369872" y="324954"/>
                </a:lnTo>
                <a:lnTo>
                  <a:pt x="375524" y="250825"/>
                </a:lnTo>
                <a:lnTo>
                  <a:pt x="374100" y="212452"/>
                </a:lnTo>
                <a:lnTo>
                  <a:pt x="369846" y="177053"/>
                </a:lnTo>
                <a:lnTo>
                  <a:pt x="362777" y="144629"/>
                </a:lnTo>
                <a:lnTo>
                  <a:pt x="352916" y="115179"/>
                </a:lnTo>
                <a:lnTo>
                  <a:pt x="340496" y="88764"/>
                </a:lnTo>
                <a:lnTo>
                  <a:pt x="330673" y="73533"/>
                </a:lnTo>
                <a:close/>
              </a:path>
              <a:path w="799465" h="503554">
                <a:moveTo>
                  <a:pt x="541452" y="361483"/>
                </a:moveTo>
                <a:lnTo>
                  <a:pt x="455780" y="361483"/>
                </a:lnTo>
                <a:lnTo>
                  <a:pt x="457774" y="381146"/>
                </a:lnTo>
                <a:lnTo>
                  <a:pt x="479102" y="433352"/>
                </a:lnTo>
                <a:lnTo>
                  <a:pt x="505101" y="461433"/>
                </a:lnTo>
                <a:lnTo>
                  <a:pt x="538834" y="482851"/>
                </a:lnTo>
                <a:lnTo>
                  <a:pt x="578932" y="496236"/>
                </a:lnTo>
                <a:lnTo>
                  <a:pt x="624028" y="500698"/>
                </a:lnTo>
                <a:lnTo>
                  <a:pt x="649075" y="499360"/>
                </a:lnTo>
                <a:lnTo>
                  <a:pt x="694528" y="488651"/>
                </a:lnTo>
                <a:lnTo>
                  <a:pt x="733601" y="467456"/>
                </a:lnTo>
                <a:lnTo>
                  <a:pt x="764419" y="437829"/>
                </a:lnTo>
                <a:lnTo>
                  <a:pt x="770236" y="429306"/>
                </a:lnTo>
                <a:lnTo>
                  <a:pt x="624028" y="429306"/>
                </a:lnTo>
                <a:lnTo>
                  <a:pt x="608084" y="428131"/>
                </a:lnTo>
                <a:lnTo>
                  <a:pt x="567390" y="410506"/>
                </a:lnTo>
                <a:lnTo>
                  <a:pt x="543965" y="375791"/>
                </a:lnTo>
                <a:lnTo>
                  <a:pt x="541452" y="361483"/>
                </a:lnTo>
                <a:close/>
              </a:path>
              <a:path w="799465" h="503554">
                <a:moveTo>
                  <a:pt x="772916" y="241068"/>
                </a:moveTo>
                <a:lnTo>
                  <a:pt x="621649" y="241068"/>
                </a:lnTo>
                <a:lnTo>
                  <a:pt x="634708" y="241841"/>
                </a:lnTo>
                <a:lnTo>
                  <a:pt x="646993" y="244161"/>
                </a:lnTo>
                <a:lnTo>
                  <a:pt x="687746" y="267900"/>
                </a:lnTo>
                <a:lnTo>
                  <a:pt x="710711" y="309962"/>
                </a:lnTo>
                <a:lnTo>
                  <a:pt x="713507" y="336020"/>
                </a:lnTo>
                <a:lnTo>
                  <a:pt x="712882" y="349213"/>
                </a:lnTo>
                <a:lnTo>
                  <a:pt x="695719" y="394339"/>
                </a:lnTo>
                <a:lnTo>
                  <a:pt x="659724" y="422613"/>
                </a:lnTo>
                <a:lnTo>
                  <a:pt x="624028" y="429306"/>
                </a:lnTo>
                <a:lnTo>
                  <a:pt x="770236" y="429306"/>
                </a:lnTo>
                <a:lnTo>
                  <a:pt x="793348" y="379569"/>
                </a:lnTo>
                <a:lnTo>
                  <a:pt x="798940" y="333878"/>
                </a:lnTo>
                <a:lnTo>
                  <a:pt x="797691" y="311092"/>
                </a:lnTo>
                <a:lnTo>
                  <a:pt x="793943" y="289615"/>
                </a:lnTo>
                <a:lnTo>
                  <a:pt x="787696" y="269447"/>
                </a:lnTo>
                <a:lnTo>
                  <a:pt x="778950" y="250587"/>
                </a:lnTo>
                <a:lnTo>
                  <a:pt x="772916" y="241068"/>
                </a:lnTo>
                <a:close/>
              </a:path>
              <a:path w="799465" h="503554">
                <a:moveTo>
                  <a:pt x="773477" y="6663"/>
                </a:moveTo>
                <a:lnTo>
                  <a:pt x="490763" y="6663"/>
                </a:lnTo>
                <a:lnTo>
                  <a:pt x="465299" y="257964"/>
                </a:lnTo>
                <a:lnTo>
                  <a:pt x="545021" y="271053"/>
                </a:lnTo>
                <a:lnTo>
                  <a:pt x="551759" y="264598"/>
                </a:lnTo>
                <a:lnTo>
                  <a:pt x="559597" y="258797"/>
                </a:lnTo>
                <a:lnTo>
                  <a:pt x="599934" y="242972"/>
                </a:lnTo>
                <a:lnTo>
                  <a:pt x="621649" y="241068"/>
                </a:lnTo>
                <a:lnTo>
                  <a:pt x="772916" y="241068"/>
                </a:lnTo>
                <a:lnTo>
                  <a:pt x="768033" y="233364"/>
                </a:lnTo>
                <a:lnTo>
                  <a:pt x="755272" y="218104"/>
                </a:lnTo>
                <a:lnTo>
                  <a:pt x="745991" y="209655"/>
                </a:lnTo>
                <a:lnTo>
                  <a:pt x="549780" y="209655"/>
                </a:lnTo>
                <a:lnTo>
                  <a:pt x="563821" y="80435"/>
                </a:lnTo>
                <a:lnTo>
                  <a:pt x="773477" y="80435"/>
                </a:lnTo>
                <a:lnTo>
                  <a:pt x="773477" y="6663"/>
                </a:lnTo>
                <a:close/>
              </a:path>
              <a:path w="799465" h="503554">
                <a:moveTo>
                  <a:pt x="645209" y="172531"/>
                </a:moveTo>
                <a:lnTo>
                  <a:pt x="603622" y="178555"/>
                </a:lnTo>
                <a:lnTo>
                  <a:pt x="568997" y="195079"/>
                </a:lnTo>
                <a:lnTo>
                  <a:pt x="552637" y="209655"/>
                </a:lnTo>
                <a:lnTo>
                  <a:pt x="745991" y="209655"/>
                </a:lnTo>
                <a:lnTo>
                  <a:pt x="706249" y="184311"/>
                </a:lnTo>
                <a:lnTo>
                  <a:pt x="666745" y="173840"/>
                </a:lnTo>
                <a:lnTo>
                  <a:pt x="645209" y="172531"/>
                </a:lnTo>
                <a:close/>
              </a:path>
            </a:pathLst>
          </a:custGeom>
          <a:solidFill>
            <a:srgbClr val="D32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041640" y="2711959"/>
            <a:ext cx="12062460" cy="8596630"/>
            <a:chOff x="8041640" y="2711959"/>
            <a:chExt cx="12062460" cy="859663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280" y="2711959"/>
              <a:ext cx="4020819" cy="42930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62460" y="7005022"/>
              <a:ext cx="4020819" cy="43035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1640" y="2711959"/>
              <a:ext cx="4020819" cy="429306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0" y="2711959"/>
            <a:ext cx="8041640" cy="8596630"/>
            <a:chOff x="0" y="2711959"/>
            <a:chExt cx="8041640" cy="859663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2711959"/>
              <a:ext cx="4020819" cy="42930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20820" y="7005022"/>
              <a:ext cx="4020819" cy="43035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79450" y="625475"/>
            <a:ext cx="8525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Inter" pitchFamily="50" charset="0"/>
                <a:ea typeface="Inter" pitchFamily="50" charset="0"/>
                <a:cs typeface="Inter" pitchFamily="50" charset="0"/>
              </a:rPr>
              <a:t>Операционные системы</a:t>
            </a:r>
          </a:p>
        </p:txBody>
      </p:sp>
      <p:grpSp>
        <p:nvGrpSpPr>
          <p:cNvPr id="46" name="object 8"/>
          <p:cNvGrpSpPr/>
          <p:nvPr/>
        </p:nvGrpSpPr>
        <p:grpSpPr>
          <a:xfrm>
            <a:off x="753970" y="10470885"/>
            <a:ext cx="1915795" cy="314325"/>
            <a:chOff x="753970" y="10470885"/>
            <a:chExt cx="1915795" cy="314325"/>
          </a:xfrm>
        </p:grpSpPr>
        <p:pic>
          <p:nvPicPr>
            <p:cNvPr id="47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70" y="10496496"/>
              <a:ext cx="189006" cy="235527"/>
            </a:xfrm>
            <a:prstGeom prst="rect">
              <a:avLst/>
            </a:prstGeom>
          </p:spPr>
        </p:pic>
        <p:sp>
          <p:nvSpPr>
            <p:cNvPr id="48" name="object 10"/>
            <p:cNvSpPr/>
            <p:nvPr/>
          </p:nvSpPr>
          <p:spPr>
            <a:xfrm>
              <a:off x="849941" y="10470885"/>
              <a:ext cx="1819910" cy="314325"/>
            </a:xfrm>
            <a:custGeom>
              <a:avLst/>
              <a:gdLst/>
              <a:ahLst/>
              <a:cxnLst/>
              <a:rect l="l" t="t" r="r" b="b"/>
              <a:pathLst>
                <a:path w="1819910" h="314325">
                  <a:moveTo>
                    <a:pt x="168065" y="0"/>
                  </a:moveTo>
                  <a:lnTo>
                    <a:pt x="0" y="291573"/>
                  </a:lnTo>
                  <a:lnTo>
                    <a:pt x="14689" y="299129"/>
                  </a:lnTo>
                  <a:lnTo>
                    <a:pt x="30010" y="305193"/>
                  </a:lnTo>
                  <a:lnTo>
                    <a:pt x="45849" y="309724"/>
                  </a:lnTo>
                  <a:lnTo>
                    <a:pt x="62096" y="312686"/>
                  </a:lnTo>
                  <a:lnTo>
                    <a:pt x="78553" y="314037"/>
                  </a:lnTo>
                  <a:lnTo>
                    <a:pt x="95025" y="313766"/>
                  </a:lnTo>
                  <a:lnTo>
                    <a:pt x="143252" y="303330"/>
                  </a:lnTo>
                  <a:lnTo>
                    <a:pt x="186344" y="279339"/>
                  </a:lnTo>
                  <a:lnTo>
                    <a:pt x="220632" y="243857"/>
                  </a:lnTo>
                  <a:lnTo>
                    <a:pt x="243178" y="199898"/>
                  </a:lnTo>
                  <a:lnTo>
                    <a:pt x="252008" y="151274"/>
                  </a:lnTo>
                  <a:lnTo>
                    <a:pt x="251738" y="134776"/>
                  </a:lnTo>
                  <a:lnTo>
                    <a:pt x="241319" y="86470"/>
                  </a:lnTo>
                  <a:lnTo>
                    <a:pt x="217367" y="43307"/>
                  </a:lnTo>
                  <a:lnTo>
                    <a:pt x="181943" y="8964"/>
                  </a:lnTo>
                  <a:lnTo>
                    <a:pt x="168065" y="0"/>
                  </a:lnTo>
                  <a:close/>
                </a:path>
                <a:path w="1819910" h="314325">
                  <a:moveTo>
                    <a:pt x="459456" y="72251"/>
                  </a:moveTo>
                  <a:lnTo>
                    <a:pt x="398532" y="72251"/>
                  </a:lnTo>
                  <a:lnTo>
                    <a:pt x="398532" y="228078"/>
                  </a:lnTo>
                  <a:lnTo>
                    <a:pt x="442920" y="228078"/>
                  </a:lnTo>
                  <a:lnTo>
                    <a:pt x="442920" y="172285"/>
                  </a:lnTo>
                  <a:lnTo>
                    <a:pt x="499733" y="172285"/>
                  </a:lnTo>
                  <a:lnTo>
                    <a:pt x="494704" y="163567"/>
                  </a:lnTo>
                  <a:lnTo>
                    <a:pt x="506984" y="156920"/>
                  </a:lnTo>
                  <a:lnTo>
                    <a:pt x="515756" y="147876"/>
                  </a:lnTo>
                  <a:lnTo>
                    <a:pt x="517861" y="143299"/>
                  </a:lnTo>
                  <a:lnTo>
                    <a:pt x="442920" y="143299"/>
                  </a:lnTo>
                  <a:lnTo>
                    <a:pt x="442920" y="105813"/>
                  </a:lnTo>
                  <a:lnTo>
                    <a:pt x="520422" y="105813"/>
                  </a:lnTo>
                  <a:lnTo>
                    <a:pt x="518693" y="100147"/>
                  </a:lnTo>
                  <a:lnTo>
                    <a:pt x="486654" y="75356"/>
                  </a:lnTo>
                  <a:lnTo>
                    <a:pt x="473980" y="73027"/>
                  </a:lnTo>
                  <a:lnTo>
                    <a:pt x="459456" y="72251"/>
                  </a:lnTo>
                  <a:close/>
                </a:path>
                <a:path w="1819910" h="314325">
                  <a:moveTo>
                    <a:pt x="499733" y="172285"/>
                  </a:moveTo>
                  <a:lnTo>
                    <a:pt x="453363" y="172285"/>
                  </a:lnTo>
                  <a:lnTo>
                    <a:pt x="484913" y="228078"/>
                  </a:lnTo>
                  <a:lnTo>
                    <a:pt x="531912" y="228078"/>
                  </a:lnTo>
                  <a:lnTo>
                    <a:pt x="499733" y="172285"/>
                  </a:lnTo>
                  <a:close/>
                </a:path>
                <a:path w="1819910" h="314325">
                  <a:moveTo>
                    <a:pt x="520422" y="105813"/>
                  </a:moveTo>
                  <a:lnTo>
                    <a:pt x="465040" y="105813"/>
                  </a:lnTo>
                  <a:lnTo>
                    <a:pt x="470625" y="107193"/>
                  </a:lnTo>
                  <a:lnTo>
                    <a:pt x="477878" y="112714"/>
                  </a:lnTo>
                  <a:lnTo>
                    <a:pt x="479691" y="117219"/>
                  </a:lnTo>
                  <a:lnTo>
                    <a:pt x="479691" y="124338"/>
                  </a:lnTo>
                  <a:lnTo>
                    <a:pt x="478291" y="132633"/>
                  </a:lnTo>
                  <a:lnTo>
                    <a:pt x="474089" y="138559"/>
                  </a:lnTo>
                  <a:lnTo>
                    <a:pt x="467085" y="142114"/>
                  </a:lnTo>
                  <a:lnTo>
                    <a:pt x="457280" y="143299"/>
                  </a:lnTo>
                  <a:lnTo>
                    <a:pt x="517861" y="143299"/>
                  </a:lnTo>
                  <a:lnTo>
                    <a:pt x="521018" y="136434"/>
                  </a:lnTo>
                  <a:lnTo>
                    <a:pt x="522773" y="122595"/>
                  </a:lnTo>
                  <a:lnTo>
                    <a:pt x="522773" y="121722"/>
                  </a:lnTo>
                  <a:lnTo>
                    <a:pt x="521753" y="110172"/>
                  </a:lnTo>
                  <a:lnTo>
                    <a:pt x="520422" y="105813"/>
                  </a:lnTo>
                  <a:close/>
                </a:path>
                <a:path w="1819910" h="314325">
                  <a:moveTo>
                    <a:pt x="600980" y="72251"/>
                  </a:moveTo>
                  <a:lnTo>
                    <a:pt x="556375" y="72251"/>
                  </a:lnTo>
                  <a:lnTo>
                    <a:pt x="556375" y="164875"/>
                  </a:lnTo>
                  <a:lnTo>
                    <a:pt x="566289" y="204758"/>
                  </a:lnTo>
                  <a:lnTo>
                    <a:pt x="609574" y="229658"/>
                  </a:lnTo>
                  <a:lnTo>
                    <a:pt x="625349" y="230693"/>
                  </a:lnTo>
                  <a:lnTo>
                    <a:pt x="640994" y="229658"/>
                  </a:lnTo>
                  <a:lnTo>
                    <a:pt x="676264" y="214347"/>
                  </a:lnTo>
                  <a:lnTo>
                    <a:pt x="689092" y="195604"/>
                  </a:lnTo>
                  <a:lnTo>
                    <a:pt x="616211" y="195604"/>
                  </a:lnTo>
                  <a:lnTo>
                    <a:pt x="609828" y="193062"/>
                  </a:lnTo>
                  <a:lnTo>
                    <a:pt x="601059" y="164875"/>
                  </a:lnTo>
                  <a:lnTo>
                    <a:pt x="600980" y="72251"/>
                  </a:lnTo>
                  <a:close/>
                </a:path>
                <a:path w="1819910" h="314325">
                  <a:moveTo>
                    <a:pt x="694759" y="72251"/>
                  </a:moveTo>
                  <a:lnTo>
                    <a:pt x="649718" y="72251"/>
                  </a:lnTo>
                  <a:lnTo>
                    <a:pt x="649612" y="164875"/>
                  </a:lnTo>
                  <a:lnTo>
                    <a:pt x="649378" y="170650"/>
                  </a:lnTo>
                  <a:lnTo>
                    <a:pt x="634488" y="195604"/>
                  </a:lnTo>
                  <a:lnTo>
                    <a:pt x="689092" y="195604"/>
                  </a:lnTo>
                  <a:lnTo>
                    <a:pt x="690135" y="193534"/>
                  </a:lnTo>
                  <a:lnTo>
                    <a:pt x="693603" y="179940"/>
                  </a:lnTo>
                  <a:lnTo>
                    <a:pt x="694711" y="164875"/>
                  </a:lnTo>
                  <a:lnTo>
                    <a:pt x="694759" y="72251"/>
                  </a:lnTo>
                  <a:close/>
                </a:path>
                <a:path w="1819910" h="314325">
                  <a:moveTo>
                    <a:pt x="790814" y="72251"/>
                  </a:moveTo>
                  <a:lnTo>
                    <a:pt x="734242" y="72251"/>
                  </a:lnTo>
                  <a:lnTo>
                    <a:pt x="734242" y="228078"/>
                  </a:lnTo>
                  <a:lnTo>
                    <a:pt x="790596" y="228078"/>
                  </a:lnTo>
                  <a:lnTo>
                    <a:pt x="809838" y="226770"/>
                  </a:lnTo>
                  <a:lnTo>
                    <a:pt x="853043" y="207155"/>
                  </a:lnTo>
                  <a:lnTo>
                    <a:pt x="863487" y="193643"/>
                  </a:lnTo>
                  <a:lnTo>
                    <a:pt x="779064" y="193643"/>
                  </a:lnTo>
                  <a:lnTo>
                    <a:pt x="779064" y="106685"/>
                  </a:lnTo>
                  <a:lnTo>
                    <a:pt x="864068" y="106685"/>
                  </a:lnTo>
                  <a:lnTo>
                    <a:pt x="862154" y="102953"/>
                  </a:lnTo>
                  <a:lnTo>
                    <a:pt x="852825" y="92083"/>
                  </a:lnTo>
                  <a:lnTo>
                    <a:pt x="841035" y="83406"/>
                  </a:lnTo>
                  <a:lnTo>
                    <a:pt x="826769" y="77209"/>
                  </a:lnTo>
                  <a:lnTo>
                    <a:pt x="810029" y="73490"/>
                  </a:lnTo>
                  <a:lnTo>
                    <a:pt x="790814" y="72251"/>
                  </a:lnTo>
                  <a:close/>
                </a:path>
                <a:path w="1819910" h="314325">
                  <a:moveTo>
                    <a:pt x="864068" y="106685"/>
                  </a:moveTo>
                  <a:lnTo>
                    <a:pt x="788856" y="106685"/>
                  </a:lnTo>
                  <a:lnTo>
                    <a:pt x="798375" y="107312"/>
                  </a:lnTo>
                  <a:lnTo>
                    <a:pt x="806480" y="109191"/>
                  </a:lnTo>
                  <a:lnTo>
                    <a:pt x="827549" y="148311"/>
                  </a:lnTo>
                  <a:lnTo>
                    <a:pt x="827585" y="150709"/>
                  </a:lnTo>
                  <a:lnTo>
                    <a:pt x="827001" y="160993"/>
                  </a:lnTo>
                  <a:lnTo>
                    <a:pt x="798524" y="192989"/>
                  </a:lnTo>
                  <a:lnTo>
                    <a:pt x="789290" y="193643"/>
                  </a:lnTo>
                  <a:lnTo>
                    <a:pt x="863487" y="193643"/>
                  </a:lnTo>
                  <a:lnTo>
                    <a:pt x="868872" y="182855"/>
                  </a:lnTo>
                  <a:lnTo>
                    <a:pt x="872829" y="167518"/>
                  </a:lnTo>
                  <a:lnTo>
                    <a:pt x="874099" y="150709"/>
                  </a:lnTo>
                  <a:lnTo>
                    <a:pt x="874148" y="148311"/>
                  </a:lnTo>
                  <a:lnTo>
                    <a:pt x="872816" y="131067"/>
                  </a:lnTo>
                  <a:lnTo>
                    <a:pt x="868818" y="115948"/>
                  </a:lnTo>
                  <a:lnTo>
                    <a:pt x="864068" y="106685"/>
                  </a:lnTo>
                  <a:close/>
                </a:path>
                <a:path w="1819910" h="314325">
                  <a:moveTo>
                    <a:pt x="1013834" y="72251"/>
                  </a:moveTo>
                  <a:lnTo>
                    <a:pt x="906346" y="72251"/>
                  </a:lnTo>
                  <a:lnTo>
                    <a:pt x="906346" y="228078"/>
                  </a:lnTo>
                  <a:lnTo>
                    <a:pt x="1017310" y="228078"/>
                  </a:lnTo>
                  <a:lnTo>
                    <a:pt x="1017310" y="193643"/>
                  </a:lnTo>
                  <a:lnTo>
                    <a:pt x="950733" y="193643"/>
                  </a:lnTo>
                  <a:lnTo>
                    <a:pt x="950733" y="165311"/>
                  </a:lnTo>
                  <a:lnTo>
                    <a:pt x="1000997" y="165311"/>
                  </a:lnTo>
                  <a:lnTo>
                    <a:pt x="1000997" y="133492"/>
                  </a:lnTo>
                  <a:lnTo>
                    <a:pt x="950733" y="133492"/>
                  </a:lnTo>
                  <a:lnTo>
                    <a:pt x="950733" y="106685"/>
                  </a:lnTo>
                  <a:lnTo>
                    <a:pt x="1013834" y="106685"/>
                  </a:lnTo>
                  <a:lnTo>
                    <a:pt x="1013834" y="72251"/>
                  </a:lnTo>
                  <a:close/>
                </a:path>
                <a:path w="1819910" h="314325">
                  <a:moveTo>
                    <a:pt x="1083455" y="178606"/>
                  </a:moveTo>
                  <a:lnTo>
                    <a:pt x="1041027" y="178606"/>
                  </a:lnTo>
                  <a:lnTo>
                    <a:pt x="1046116" y="201394"/>
                  </a:lnTo>
                  <a:lnTo>
                    <a:pt x="1058982" y="217671"/>
                  </a:lnTo>
                  <a:lnTo>
                    <a:pt x="1079626" y="227437"/>
                  </a:lnTo>
                  <a:lnTo>
                    <a:pt x="1108051" y="230693"/>
                  </a:lnTo>
                  <a:lnTo>
                    <a:pt x="1121796" y="229739"/>
                  </a:lnTo>
                  <a:lnTo>
                    <a:pt x="1161534" y="207755"/>
                  </a:lnTo>
                  <a:lnTo>
                    <a:pt x="1166701" y="198874"/>
                  </a:lnTo>
                  <a:lnTo>
                    <a:pt x="1099339" y="198874"/>
                  </a:lnTo>
                  <a:lnTo>
                    <a:pt x="1093109" y="196840"/>
                  </a:lnTo>
                  <a:lnTo>
                    <a:pt x="1089340" y="192772"/>
                  </a:lnTo>
                  <a:lnTo>
                    <a:pt x="1086146" y="189866"/>
                  </a:lnTo>
                  <a:lnTo>
                    <a:pt x="1084188" y="185144"/>
                  </a:lnTo>
                  <a:lnTo>
                    <a:pt x="1083455" y="178606"/>
                  </a:lnTo>
                  <a:close/>
                </a:path>
                <a:path w="1819910" h="314325">
                  <a:moveTo>
                    <a:pt x="1105004" y="70071"/>
                  </a:moveTo>
                  <a:lnTo>
                    <a:pt x="1060827" y="83801"/>
                  </a:lnTo>
                  <a:lnTo>
                    <a:pt x="1044734" y="118671"/>
                  </a:lnTo>
                  <a:lnTo>
                    <a:pt x="1045549" y="129746"/>
                  </a:lnTo>
                  <a:lnTo>
                    <a:pt x="1075519" y="162641"/>
                  </a:lnTo>
                  <a:lnTo>
                    <a:pt x="1113485" y="169960"/>
                  </a:lnTo>
                  <a:lnTo>
                    <a:pt x="1119946" y="171559"/>
                  </a:lnTo>
                  <a:lnTo>
                    <a:pt x="1122846" y="173157"/>
                  </a:lnTo>
                  <a:lnTo>
                    <a:pt x="1126323" y="175481"/>
                  </a:lnTo>
                  <a:lnTo>
                    <a:pt x="1128024" y="178823"/>
                  </a:lnTo>
                  <a:lnTo>
                    <a:pt x="1128061" y="188195"/>
                  </a:lnTo>
                  <a:lnTo>
                    <a:pt x="1126323" y="191973"/>
                  </a:lnTo>
                  <a:lnTo>
                    <a:pt x="1119360" y="197493"/>
                  </a:lnTo>
                  <a:lnTo>
                    <a:pt x="1114428" y="198874"/>
                  </a:lnTo>
                  <a:lnTo>
                    <a:pt x="1166701" y="198874"/>
                  </a:lnTo>
                  <a:lnTo>
                    <a:pt x="1169690" y="189448"/>
                  </a:lnTo>
                  <a:lnTo>
                    <a:pt x="1170702" y="178896"/>
                  </a:lnTo>
                  <a:lnTo>
                    <a:pt x="1169770" y="167790"/>
                  </a:lnTo>
                  <a:lnTo>
                    <a:pt x="1137908" y="135562"/>
                  </a:lnTo>
                  <a:lnTo>
                    <a:pt x="1101810" y="129424"/>
                  </a:lnTo>
                  <a:lnTo>
                    <a:pt x="1095423" y="127607"/>
                  </a:lnTo>
                  <a:lnTo>
                    <a:pt x="1091947" y="124992"/>
                  </a:lnTo>
                  <a:lnTo>
                    <a:pt x="1088607" y="122813"/>
                  </a:lnTo>
                  <a:lnTo>
                    <a:pt x="1086942" y="119544"/>
                  </a:lnTo>
                  <a:lnTo>
                    <a:pt x="1086942" y="111117"/>
                  </a:lnTo>
                  <a:lnTo>
                    <a:pt x="1088460" y="107920"/>
                  </a:lnTo>
                  <a:lnTo>
                    <a:pt x="1091507" y="105595"/>
                  </a:lnTo>
                  <a:lnTo>
                    <a:pt x="1094554" y="103125"/>
                  </a:lnTo>
                  <a:lnTo>
                    <a:pt x="1099057" y="101891"/>
                  </a:lnTo>
                  <a:lnTo>
                    <a:pt x="1162110" y="101891"/>
                  </a:lnTo>
                  <a:lnTo>
                    <a:pt x="1160974" y="97409"/>
                  </a:lnTo>
                  <a:lnTo>
                    <a:pt x="1148952" y="82221"/>
                  </a:lnTo>
                  <a:lnTo>
                    <a:pt x="1130295" y="73108"/>
                  </a:lnTo>
                  <a:lnTo>
                    <a:pt x="1105004" y="70071"/>
                  </a:lnTo>
                  <a:close/>
                </a:path>
                <a:path w="1819910" h="314325">
                  <a:moveTo>
                    <a:pt x="1162110" y="101891"/>
                  </a:moveTo>
                  <a:lnTo>
                    <a:pt x="1105004" y="101891"/>
                  </a:lnTo>
                  <a:lnTo>
                    <a:pt x="1112863" y="102939"/>
                  </a:lnTo>
                  <a:lnTo>
                    <a:pt x="1118818" y="106086"/>
                  </a:lnTo>
                  <a:lnTo>
                    <a:pt x="1122868" y="111330"/>
                  </a:lnTo>
                  <a:lnTo>
                    <a:pt x="1125014" y="118671"/>
                  </a:lnTo>
                  <a:lnTo>
                    <a:pt x="1166363" y="118671"/>
                  </a:lnTo>
                  <a:lnTo>
                    <a:pt x="1162110" y="101891"/>
                  </a:lnTo>
                  <a:close/>
                </a:path>
                <a:path w="1819910" h="314325">
                  <a:moveTo>
                    <a:pt x="1247146" y="72251"/>
                  </a:moveTo>
                  <a:lnTo>
                    <a:pt x="1202320" y="72251"/>
                  </a:lnTo>
                  <a:lnTo>
                    <a:pt x="1202320" y="228078"/>
                  </a:lnTo>
                  <a:lnTo>
                    <a:pt x="1247146" y="228078"/>
                  </a:lnTo>
                  <a:lnTo>
                    <a:pt x="1247146" y="162914"/>
                  </a:lnTo>
                  <a:lnTo>
                    <a:pt x="1296651" y="162914"/>
                  </a:lnTo>
                  <a:lnTo>
                    <a:pt x="1283480" y="144607"/>
                  </a:lnTo>
                  <a:lnTo>
                    <a:pt x="1291894" y="133927"/>
                  </a:lnTo>
                  <a:lnTo>
                    <a:pt x="1247146" y="133927"/>
                  </a:lnTo>
                  <a:lnTo>
                    <a:pt x="1247146" y="72251"/>
                  </a:lnTo>
                  <a:close/>
                </a:path>
                <a:path w="1819910" h="314325">
                  <a:moveTo>
                    <a:pt x="1296651" y="162914"/>
                  </a:moveTo>
                  <a:lnTo>
                    <a:pt x="1247146" y="162914"/>
                  </a:lnTo>
                  <a:lnTo>
                    <a:pt x="1291962" y="228078"/>
                  </a:lnTo>
                  <a:lnTo>
                    <a:pt x="1343531" y="228078"/>
                  </a:lnTo>
                  <a:lnTo>
                    <a:pt x="1296651" y="162914"/>
                  </a:lnTo>
                  <a:close/>
                </a:path>
                <a:path w="1819910" h="314325">
                  <a:moveTo>
                    <a:pt x="1340484" y="72251"/>
                  </a:moveTo>
                  <a:lnTo>
                    <a:pt x="1293920" y="72251"/>
                  </a:lnTo>
                  <a:lnTo>
                    <a:pt x="1247146" y="133927"/>
                  </a:lnTo>
                  <a:lnTo>
                    <a:pt x="1291894" y="133927"/>
                  </a:lnTo>
                  <a:lnTo>
                    <a:pt x="1340484" y="72251"/>
                  </a:lnTo>
                  <a:close/>
                </a:path>
                <a:path w="1819910" h="314325">
                  <a:moveTo>
                    <a:pt x="1444386" y="106685"/>
                  </a:moveTo>
                  <a:lnTo>
                    <a:pt x="1399561" y="106685"/>
                  </a:lnTo>
                  <a:lnTo>
                    <a:pt x="1399561" y="228078"/>
                  </a:lnTo>
                  <a:lnTo>
                    <a:pt x="1444386" y="228078"/>
                  </a:lnTo>
                  <a:lnTo>
                    <a:pt x="1444386" y="106685"/>
                  </a:lnTo>
                  <a:close/>
                </a:path>
                <a:path w="1819910" h="314325">
                  <a:moveTo>
                    <a:pt x="1484636" y="72251"/>
                  </a:moveTo>
                  <a:lnTo>
                    <a:pt x="1359310" y="72251"/>
                  </a:lnTo>
                  <a:lnTo>
                    <a:pt x="1359310" y="106685"/>
                  </a:lnTo>
                  <a:lnTo>
                    <a:pt x="1484636" y="106685"/>
                  </a:lnTo>
                  <a:lnTo>
                    <a:pt x="1484636" y="72251"/>
                  </a:lnTo>
                  <a:close/>
                </a:path>
                <a:path w="1819910" h="314325">
                  <a:moveTo>
                    <a:pt x="1583115" y="70071"/>
                  </a:moveTo>
                  <a:lnTo>
                    <a:pt x="1536889" y="82330"/>
                  </a:lnTo>
                  <a:lnTo>
                    <a:pt x="1506796" y="117473"/>
                  </a:lnTo>
                  <a:lnTo>
                    <a:pt x="1500866" y="151145"/>
                  </a:lnTo>
                  <a:lnTo>
                    <a:pt x="1502239" y="168131"/>
                  </a:lnTo>
                  <a:lnTo>
                    <a:pt x="1522845" y="208463"/>
                  </a:lnTo>
                  <a:lnTo>
                    <a:pt x="1564859" y="229304"/>
                  </a:lnTo>
                  <a:lnTo>
                    <a:pt x="1582456" y="230693"/>
                  </a:lnTo>
                  <a:lnTo>
                    <a:pt x="1600272" y="229290"/>
                  </a:lnTo>
                  <a:lnTo>
                    <a:pt x="1642946" y="208246"/>
                  </a:lnTo>
                  <a:lnTo>
                    <a:pt x="1653321" y="195604"/>
                  </a:lnTo>
                  <a:lnTo>
                    <a:pt x="1583325" y="195604"/>
                  </a:lnTo>
                  <a:lnTo>
                    <a:pt x="1575439" y="194855"/>
                  </a:lnTo>
                  <a:lnTo>
                    <a:pt x="1548028" y="160911"/>
                  </a:lnTo>
                  <a:lnTo>
                    <a:pt x="1547443" y="151145"/>
                  </a:lnTo>
                  <a:lnTo>
                    <a:pt x="1547482" y="148311"/>
                  </a:lnTo>
                  <a:lnTo>
                    <a:pt x="1562019" y="111439"/>
                  </a:lnTo>
                  <a:lnTo>
                    <a:pt x="1583115" y="104942"/>
                  </a:lnTo>
                  <a:lnTo>
                    <a:pt x="1653618" y="104942"/>
                  </a:lnTo>
                  <a:lnTo>
                    <a:pt x="1652480" y="102830"/>
                  </a:lnTo>
                  <a:lnTo>
                    <a:pt x="1642297" y="90994"/>
                  </a:lnTo>
                  <a:lnTo>
                    <a:pt x="1629863" y="81840"/>
                  </a:lnTo>
                  <a:lnTo>
                    <a:pt x="1615855" y="75302"/>
                  </a:lnTo>
                  <a:lnTo>
                    <a:pt x="1600272" y="71378"/>
                  </a:lnTo>
                  <a:lnTo>
                    <a:pt x="1583115" y="70071"/>
                  </a:lnTo>
                  <a:close/>
                </a:path>
                <a:path w="1819910" h="314325">
                  <a:moveTo>
                    <a:pt x="1653618" y="104942"/>
                  </a:moveTo>
                  <a:lnTo>
                    <a:pt x="1583115" y="104942"/>
                  </a:lnTo>
                  <a:lnTo>
                    <a:pt x="1590944" y="105677"/>
                  </a:lnTo>
                  <a:lnTo>
                    <a:pt x="1597907" y="107884"/>
                  </a:lnTo>
                  <a:lnTo>
                    <a:pt x="1618968" y="148311"/>
                  </a:lnTo>
                  <a:lnTo>
                    <a:pt x="1618983" y="151145"/>
                  </a:lnTo>
                  <a:lnTo>
                    <a:pt x="1618412" y="160612"/>
                  </a:lnTo>
                  <a:lnTo>
                    <a:pt x="1591158" y="194855"/>
                  </a:lnTo>
                  <a:lnTo>
                    <a:pt x="1583325" y="195604"/>
                  </a:lnTo>
                  <a:lnTo>
                    <a:pt x="1653321" y="195604"/>
                  </a:lnTo>
                  <a:lnTo>
                    <a:pt x="1659918" y="182909"/>
                  </a:lnTo>
                  <a:lnTo>
                    <a:pt x="1664160" y="167422"/>
                  </a:lnTo>
                  <a:lnTo>
                    <a:pt x="1665485" y="151145"/>
                  </a:lnTo>
                  <a:lnTo>
                    <a:pt x="1665573" y="148311"/>
                  </a:lnTo>
                  <a:lnTo>
                    <a:pt x="1664119" y="131489"/>
                  </a:lnTo>
                  <a:lnTo>
                    <a:pt x="1659754" y="116329"/>
                  </a:lnTo>
                  <a:lnTo>
                    <a:pt x="1653618" y="104942"/>
                  </a:lnTo>
                  <a:close/>
                </a:path>
                <a:path w="1819910" h="314325">
                  <a:moveTo>
                    <a:pt x="1756995" y="72251"/>
                  </a:moveTo>
                  <a:lnTo>
                    <a:pt x="1697813" y="72251"/>
                  </a:lnTo>
                  <a:lnTo>
                    <a:pt x="1697813" y="228078"/>
                  </a:lnTo>
                  <a:lnTo>
                    <a:pt x="1742199" y="228078"/>
                  </a:lnTo>
                  <a:lnTo>
                    <a:pt x="1742199" y="175554"/>
                  </a:lnTo>
                  <a:lnTo>
                    <a:pt x="1758953" y="175554"/>
                  </a:lnTo>
                  <a:lnTo>
                    <a:pt x="1803779" y="162695"/>
                  </a:lnTo>
                  <a:lnTo>
                    <a:pt x="1816064" y="145042"/>
                  </a:lnTo>
                  <a:lnTo>
                    <a:pt x="1742199" y="145042"/>
                  </a:lnTo>
                  <a:lnTo>
                    <a:pt x="1742199" y="105813"/>
                  </a:lnTo>
                  <a:lnTo>
                    <a:pt x="1816627" y="105813"/>
                  </a:lnTo>
                  <a:lnTo>
                    <a:pt x="1815579" y="102054"/>
                  </a:lnTo>
                  <a:lnTo>
                    <a:pt x="1784520" y="75628"/>
                  </a:lnTo>
                  <a:lnTo>
                    <a:pt x="1771765" y="73095"/>
                  </a:lnTo>
                  <a:lnTo>
                    <a:pt x="1756995" y="72251"/>
                  </a:lnTo>
                  <a:close/>
                </a:path>
                <a:path w="1819910" h="314325">
                  <a:moveTo>
                    <a:pt x="1816627" y="105813"/>
                  </a:moveTo>
                  <a:lnTo>
                    <a:pt x="1755257" y="105813"/>
                  </a:lnTo>
                  <a:lnTo>
                    <a:pt x="1764774" y="106985"/>
                  </a:lnTo>
                  <a:lnTo>
                    <a:pt x="1771574" y="110499"/>
                  </a:lnTo>
                  <a:lnTo>
                    <a:pt x="1775655" y="116356"/>
                  </a:lnTo>
                  <a:lnTo>
                    <a:pt x="1776979" y="124338"/>
                  </a:lnTo>
                  <a:lnTo>
                    <a:pt x="1777015" y="125428"/>
                  </a:lnTo>
                  <a:lnTo>
                    <a:pt x="1775641" y="134009"/>
                  </a:lnTo>
                  <a:lnTo>
                    <a:pt x="1771519" y="140139"/>
                  </a:lnTo>
                  <a:lnTo>
                    <a:pt x="1764651" y="143816"/>
                  </a:lnTo>
                  <a:lnTo>
                    <a:pt x="1755037" y="145042"/>
                  </a:lnTo>
                  <a:lnTo>
                    <a:pt x="1816064" y="145042"/>
                  </a:lnTo>
                  <a:lnTo>
                    <a:pt x="1818464" y="136788"/>
                  </a:lnTo>
                  <a:lnTo>
                    <a:pt x="1819425" y="125428"/>
                  </a:lnTo>
                  <a:lnTo>
                    <a:pt x="1819443" y="124338"/>
                  </a:lnTo>
                  <a:lnTo>
                    <a:pt x="1818477" y="112447"/>
                  </a:lnTo>
                  <a:lnTo>
                    <a:pt x="1816627" y="105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D:\Users\TC\Desktop\Work\RUDESKTOP\Для презы UEM\ифсл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1618" y="1311275"/>
            <a:ext cx="10192482" cy="9998075"/>
          </a:xfrm>
          <a:prstGeom prst="rect">
            <a:avLst/>
          </a:prstGeom>
          <a:noFill/>
        </p:spPr>
      </p:pic>
      <p:pic>
        <p:nvPicPr>
          <p:cNvPr id="1027" name="Picture 3" descr="D:\Users\TC\Desktop\Work\RUDESKTOP\Для презы UEM\os-andro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4050" y="2987675"/>
            <a:ext cx="4267200" cy="5554317"/>
          </a:xfrm>
          <a:prstGeom prst="rect">
            <a:avLst/>
          </a:prstGeom>
          <a:noFill/>
        </p:spPr>
      </p:pic>
      <p:pic>
        <p:nvPicPr>
          <p:cNvPr id="1028" name="Picture 4" descr="D:\Users\TC\Desktop\Work\RUDESKTOP\Для презы UEM\os-linux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81166" y="2987675"/>
            <a:ext cx="4267200" cy="5554317"/>
          </a:xfrm>
          <a:prstGeom prst="rect">
            <a:avLst/>
          </a:prstGeom>
          <a:noFill/>
        </p:spPr>
      </p:pic>
      <p:pic>
        <p:nvPicPr>
          <p:cNvPr id="1029" name="Picture 5" descr="D:\Users\TC\Desktop\Work\RUDESKTOP\Для презы UEM\os-maco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8283" y="2987675"/>
            <a:ext cx="4267200" cy="5554317"/>
          </a:xfrm>
          <a:prstGeom prst="rect">
            <a:avLst/>
          </a:prstGeom>
          <a:noFill/>
        </p:spPr>
      </p:pic>
      <p:pic>
        <p:nvPicPr>
          <p:cNvPr id="1030" name="Picture 6" descr="D:\Users\TC\Desktop\Work\RUDESKTOP\Для презы UEM\os-window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987675"/>
            <a:ext cx="4267200" cy="5554317"/>
          </a:xfrm>
          <a:prstGeom prst="rect">
            <a:avLst/>
          </a:prstGeom>
          <a:noFill/>
        </p:spPr>
      </p:pic>
      <p:sp>
        <p:nvSpPr>
          <p:cNvPr id="54" name="Номер слайда 5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970" y="10470885"/>
            <a:ext cx="1915795" cy="314325"/>
            <a:chOff x="753970" y="10470885"/>
            <a:chExt cx="1915795" cy="314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70" y="10496496"/>
              <a:ext cx="189006" cy="2355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9941" y="10470885"/>
              <a:ext cx="1819910" cy="314325"/>
            </a:xfrm>
            <a:custGeom>
              <a:avLst/>
              <a:gdLst/>
              <a:ahLst/>
              <a:cxnLst/>
              <a:rect l="l" t="t" r="r" b="b"/>
              <a:pathLst>
                <a:path w="1819910" h="314325">
                  <a:moveTo>
                    <a:pt x="168065" y="0"/>
                  </a:moveTo>
                  <a:lnTo>
                    <a:pt x="0" y="291573"/>
                  </a:lnTo>
                  <a:lnTo>
                    <a:pt x="14689" y="299129"/>
                  </a:lnTo>
                  <a:lnTo>
                    <a:pt x="30010" y="305193"/>
                  </a:lnTo>
                  <a:lnTo>
                    <a:pt x="45849" y="309724"/>
                  </a:lnTo>
                  <a:lnTo>
                    <a:pt x="62096" y="312686"/>
                  </a:lnTo>
                  <a:lnTo>
                    <a:pt x="78553" y="314037"/>
                  </a:lnTo>
                  <a:lnTo>
                    <a:pt x="95025" y="313766"/>
                  </a:lnTo>
                  <a:lnTo>
                    <a:pt x="143252" y="303330"/>
                  </a:lnTo>
                  <a:lnTo>
                    <a:pt x="186344" y="279339"/>
                  </a:lnTo>
                  <a:lnTo>
                    <a:pt x="220632" y="243857"/>
                  </a:lnTo>
                  <a:lnTo>
                    <a:pt x="243178" y="199898"/>
                  </a:lnTo>
                  <a:lnTo>
                    <a:pt x="252008" y="151274"/>
                  </a:lnTo>
                  <a:lnTo>
                    <a:pt x="251738" y="134776"/>
                  </a:lnTo>
                  <a:lnTo>
                    <a:pt x="241319" y="86470"/>
                  </a:lnTo>
                  <a:lnTo>
                    <a:pt x="217367" y="43307"/>
                  </a:lnTo>
                  <a:lnTo>
                    <a:pt x="181943" y="8964"/>
                  </a:lnTo>
                  <a:lnTo>
                    <a:pt x="168065" y="0"/>
                  </a:lnTo>
                  <a:close/>
                </a:path>
                <a:path w="1819910" h="314325">
                  <a:moveTo>
                    <a:pt x="459456" y="72251"/>
                  </a:moveTo>
                  <a:lnTo>
                    <a:pt x="398532" y="72251"/>
                  </a:lnTo>
                  <a:lnTo>
                    <a:pt x="398532" y="228078"/>
                  </a:lnTo>
                  <a:lnTo>
                    <a:pt x="442920" y="228078"/>
                  </a:lnTo>
                  <a:lnTo>
                    <a:pt x="442920" y="172285"/>
                  </a:lnTo>
                  <a:lnTo>
                    <a:pt x="499733" y="172285"/>
                  </a:lnTo>
                  <a:lnTo>
                    <a:pt x="494704" y="163567"/>
                  </a:lnTo>
                  <a:lnTo>
                    <a:pt x="506984" y="156920"/>
                  </a:lnTo>
                  <a:lnTo>
                    <a:pt x="515756" y="147876"/>
                  </a:lnTo>
                  <a:lnTo>
                    <a:pt x="517861" y="143299"/>
                  </a:lnTo>
                  <a:lnTo>
                    <a:pt x="442920" y="143299"/>
                  </a:lnTo>
                  <a:lnTo>
                    <a:pt x="442920" y="105813"/>
                  </a:lnTo>
                  <a:lnTo>
                    <a:pt x="520422" y="105813"/>
                  </a:lnTo>
                  <a:lnTo>
                    <a:pt x="518693" y="100147"/>
                  </a:lnTo>
                  <a:lnTo>
                    <a:pt x="486654" y="75356"/>
                  </a:lnTo>
                  <a:lnTo>
                    <a:pt x="473980" y="73027"/>
                  </a:lnTo>
                  <a:lnTo>
                    <a:pt x="459456" y="72251"/>
                  </a:lnTo>
                  <a:close/>
                </a:path>
                <a:path w="1819910" h="314325">
                  <a:moveTo>
                    <a:pt x="499733" y="172285"/>
                  </a:moveTo>
                  <a:lnTo>
                    <a:pt x="453363" y="172285"/>
                  </a:lnTo>
                  <a:lnTo>
                    <a:pt x="484913" y="228078"/>
                  </a:lnTo>
                  <a:lnTo>
                    <a:pt x="531912" y="228078"/>
                  </a:lnTo>
                  <a:lnTo>
                    <a:pt x="499733" y="172285"/>
                  </a:lnTo>
                  <a:close/>
                </a:path>
                <a:path w="1819910" h="314325">
                  <a:moveTo>
                    <a:pt x="520422" y="105813"/>
                  </a:moveTo>
                  <a:lnTo>
                    <a:pt x="465040" y="105813"/>
                  </a:lnTo>
                  <a:lnTo>
                    <a:pt x="470625" y="107193"/>
                  </a:lnTo>
                  <a:lnTo>
                    <a:pt x="477878" y="112714"/>
                  </a:lnTo>
                  <a:lnTo>
                    <a:pt x="479691" y="117219"/>
                  </a:lnTo>
                  <a:lnTo>
                    <a:pt x="479691" y="124338"/>
                  </a:lnTo>
                  <a:lnTo>
                    <a:pt x="478291" y="132633"/>
                  </a:lnTo>
                  <a:lnTo>
                    <a:pt x="474089" y="138559"/>
                  </a:lnTo>
                  <a:lnTo>
                    <a:pt x="467085" y="142114"/>
                  </a:lnTo>
                  <a:lnTo>
                    <a:pt x="457280" y="143299"/>
                  </a:lnTo>
                  <a:lnTo>
                    <a:pt x="517861" y="143299"/>
                  </a:lnTo>
                  <a:lnTo>
                    <a:pt x="521018" y="136434"/>
                  </a:lnTo>
                  <a:lnTo>
                    <a:pt x="522773" y="122595"/>
                  </a:lnTo>
                  <a:lnTo>
                    <a:pt x="522773" y="121722"/>
                  </a:lnTo>
                  <a:lnTo>
                    <a:pt x="521753" y="110172"/>
                  </a:lnTo>
                  <a:lnTo>
                    <a:pt x="520422" y="105813"/>
                  </a:lnTo>
                  <a:close/>
                </a:path>
                <a:path w="1819910" h="314325">
                  <a:moveTo>
                    <a:pt x="600980" y="72251"/>
                  </a:moveTo>
                  <a:lnTo>
                    <a:pt x="556375" y="72251"/>
                  </a:lnTo>
                  <a:lnTo>
                    <a:pt x="556375" y="164875"/>
                  </a:lnTo>
                  <a:lnTo>
                    <a:pt x="566289" y="204758"/>
                  </a:lnTo>
                  <a:lnTo>
                    <a:pt x="609574" y="229658"/>
                  </a:lnTo>
                  <a:lnTo>
                    <a:pt x="625349" y="230693"/>
                  </a:lnTo>
                  <a:lnTo>
                    <a:pt x="640994" y="229658"/>
                  </a:lnTo>
                  <a:lnTo>
                    <a:pt x="676264" y="214347"/>
                  </a:lnTo>
                  <a:lnTo>
                    <a:pt x="689092" y="195604"/>
                  </a:lnTo>
                  <a:lnTo>
                    <a:pt x="616211" y="195604"/>
                  </a:lnTo>
                  <a:lnTo>
                    <a:pt x="609828" y="193062"/>
                  </a:lnTo>
                  <a:lnTo>
                    <a:pt x="601059" y="164875"/>
                  </a:lnTo>
                  <a:lnTo>
                    <a:pt x="600980" y="72251"/>
                  </a:lnTo>
                  <a:close/>
                </a:path>
                <a:path w="1819910" h="314325">
                  <a:moveTo>
                    <a:pt x="694759" y="72251"/>
                  </a:moveTo>
                  <a:lnTo>
                    <a:pt x="649718" y="72251"/>
                  </a:lnTo>
                  <a:lnTo>
                    <a:pt x="649612" y="164875"/>
                  </a:lnTo>
                  <a:lnTo>
                    <a:pt x="649378" y="170650"/>
                  </a:lnTo>
                  <a:lnTo>
                    <a:pt x="634488" y="195604"/>
                  </a:lnTo>
                  <a:lnTo>
                    <a:pt x="689092" y="195604"/>
                  </a:lnTo>
                  <a:lnTo>
                    <a:pt x="690135" y="193534"/>
                  </a:lnTo>
                  <a:lnTo>
                    <a:pt x="693603" y="179940"/>
                  </a:lnTo>
                  <a:lnTo>
                    <a:pt x="694711" y="164875"/>
                  </a:lnTo>
                  <a:lnTo>
                    <a:pt x="694759" y="72251"/>
                  </a:lnTo>
                  <a:close/>
                </a:path>
                <a:path w="1819910" h="314325">
                  <a:moveTo>
                    <a:pt x="790814" y="72251"/>
                  </a:moveTo>
                  <a:lnTo>
                    <a:pt x="734242" y="72251"/>
                  </a:lnTo>
                  <a:lnTo>
                    <a:pt x="734242" y="228078"/>
                  </a:lnTo>
                  <a:lnTo>
                    <a:pt x="790596" y="228078"/>
                  </a:lnTo>
                  <a:lnTo>
                    <a:pt x="809838" y="226770"/>
                  </a:lnTo>
                  <a:lnTo>
                    <a:pt x="853043" y="207155"/>
                  </a:lnTo>
                  <a:lnTo>
                    <a:pt x="863487" y="193643"/>
                  </a:lnTo>
                  <a:lnTo>
                    <a:pt x="779064" y="193643"/>
                  </a:lnTo>
                  <a:lnTo>
                    <a:pt x="779064" y="106685"/>
                  </a:lnTo>
                  <a:lnTo>
                    <a:pt x="864068" y="106685"/>
                  </a:lnTo>
                  <a:lnTo>
                    <a:pt x="862154" y="102953"/>
                  </a:lnTo>
                  <a:lnTo>
                    <a:pt x="852825" y="92083"/>
                  </a:lnTo>
                  <a:lnTo>
                    <a:pt x="841035" y="83406"/>
                  </a:lnTo>
                  <a:lnTo>
                    <a:pt x="826769" y="77209"/>
                  </a:lnTo>
                  <a:lnTo>
                    <a:pt x="810029" y="73490"/>
                  </a:lnTo>
                  <a:lnTo>
                    <a:pt x="790814" y="72251"/>
                  </a:lnTo>
                  <a:close/>
                </a:path>
                <a:path w="1819910" h="314325">
                  <a:moveTo>
                    <a:pt x="864068" y="106685"/>
                  </a:moveTo>
                  <a:lnTo>
                    <a:pt x="788856" y="106685"/>
                  </a:lnTo>
                  <a:lnTo>
                    <a:pt x="798375" y="107312"/>
                  </a:lnTo>
                  <a:lnTo>
                    <a:pt x="806480" y="109191"/>
                  </a:lnTo>
                  <a:lnTo>
                    <a:pt x="827549" y="148311"/>
                  </a:lnTo>
                  <a:lnTo>
                    <a:pt x="827585" y="150709"/>
                  </a:lnTo>
                  <a:lnTo>
                    <a:pt x="827001" y="160993"/>
                  </a:lnTo>
                  <a:lnTo>
                    <a:pt x="798524" y="192989"/>
                  </a:lnTo>
                  <a:lnTo>
                    <a:pt x="789290" y="193643"/>
                  </a:lnTo>
                  <a:lnTo>
                    <a:pt x="863487" y="193643"/>
                  </a:lnTo>
                  <a:lnTo>
                    <a:pt x="868872" y="182855"/>
                  </a:lnTo>
                  <a:lnTo>
                    <a:pt x="872829" y="167518"/>
                  </a:lnTo>
                  <a:lnTo>
                    <a:pt x="874099" y="150709"/>
                  </a:lnTo>
                  <a:lnTo>
                    <a:pt x="874148" y="148311"/>
                  </a:lnTo>
                  <a:lnTo>
                    <a:pt x="872816" y="131067"/>
                  </a:lnTo>
                  <a:lnTo>
                    <a:pt x="868818" y="115948"/>
                  </a:lnTo>
                  <a:lnTo>
                    <a:pt x="864068" y="106685"/>
                  </a:lnTo>
                  <a:close/>
                </a:path>
                <a:path w="1819910" h="314325">
                  <a:moveTo>
                    <a:pt x="1013834" y="72251"/>
                  </a:moveTo>
                  <a:lnTo>
                    <a:pt x="906346" y="72251"/>
                  </a:lnTo>
                  <a:lnTo>
                    <a:pt x="906346" y="228078"/>
                  </a:lnTo>
                  <a:lnTo>
                    <a:pt x="1017310" y="228078"/>
                  </a:lnTo>
                  <a:lnTo>
                    <a:pt x="1017310" y="193643"/>
                  </a:lnTo>
                  <a:lnTo>
                    <a:pt x="950733" y="193643"/>
                  </a:lnTo>
                  <a:lnTo>
                    <a:pt x="950733" y="165311"/>
                  </a:lnTo>
                  <a:lnTo>
                    <a:pt x="1000997" y="165311"/>
                  </a:lnTo>
                  <a:lnTo>
                    <a:pt x="1000997" y="133492"/>
                  </a:lnTo>
                  <a:lnTo>
                    <a:pt x="950733" y="133492"/>
                  </a:lnTo>
                  <a:lnTo>
                    <a:pt x="950733" y="106685"/>
                  </a:lnTo>
                  <a:lnTo>
                    <a:pt x="1013834" y="106685"/>
                  </a:lnTo>
                  <a:lnTo>
                    <a:pt x="1013834" y="72251"/>
                  </a:lnTo>
                  <a:close/>
                </a:path>
                <a:path w="1819910" h="314325">
                  <a:moveTo>
                    <a:pt x="1083455" y="178606"/>
                  </a:moveTo>
                  <a:lnTo>
                    <a:pt x="1041027" y="178606"/>
                  </a:lnTo>
                  <a:lnTo>
                    <a:pt x="1046116" y="201394"/>
                  </a:lnTo>
                  <a:lnTo>
                    <a:pt x="1058982" y="217671"/>
                  </a:lnTo>
                  <a:lnTo>
                    <a:pt x="1079626" y="227437"/>
                  </a:lnTo>
                  <a:lnTo>
                    <a:pt x="1108051" y="230693"/>
                  </a:lnTo>
                  <a:lnTo>
                    <a:pt x="1121796" y="229739"/>
                  </a:lnTo>
                  <a:lnTo>
                    <a:pt x="1161534" y="207755"/>
                  </a:lnTo>
                  <a:lnTo>
                    <a:pt x="1166701" y="198874"/>
                  </a:lnTo>
                  <a:lnTo>
                    <a:pt x="1099339" y="198874"/>
                  </a:lnTo>
                  <a:lnTo>
                    <a:pt x="1093109" y="196840"/>
                  </a:lnTo>
                  <a:lnTo>
                    <a:pt x="1089340" y="192772"/>
                  </a:lnTo>
                  <a:lnTo>
                    <a:pt x="1086146" y="189866"/>
                  </a:lnTo>
                  <a:lnTo>
                    <a:pt x="1084188" y="185144"/>
                  </a:lnTo>
                  <a:lnTo>
                    <a:pt x="1083455" y="178606"/>
                  </a:lnTo>
                  <a:close/>
                </a:path>
                <a:path w="1819910" h="314325">
                  <a:moveTo>
                    <a:pt x="1105004" y="70071"/>
                  </a:moveTo>
                  <a:lnTo>
                    <a:pt x="1060827" y="83801"/>
                  </a:lnTo>
                  <a:lnTo>
                    <a:pt x="1044734" y="118671"/>
                  </a:lnTo>
                  <a:lnTo>
                    <a:pt x="1045549" y="129746"/>
                  </a:lnTo>
                  <a:lnTo>
                    <a:pt x="1075519" y="162641"/>
                  </a:lnTo>
                  <a:lnTo>
                    <a:pt x="1113485" y="169960"/>
                  </a:lnTo>
                  <a:lnTo>
                    <a:pt x="1119946" y="171559"/>
                  </a:lnTo>
                  <a:lnTo>
                    <a:pt x="1122846" y="173157"/>
                  </a:lnTo>
                  <a:lnTo>
                    <a:pt x="1126323" y="175481"/>
                  </a:lnTo>
                  <a:lnTo>
                    <a:pt x="1128024" y="178823"/>
                  </a:lnTo>
                  <a:lnTo>
                    <a:pt x="1128061" y="188195"/>
                  </a:lnTo>
                  <a:lnTo>
                    <a:pt x="1126323" y="191973"/>
                  </a:lnTo>
                  <a:lnTo>
                    <a:pt x="1119360" y="197493"/>
                  </a:lnTo>
                  <a:lnTo>
                    <a:pt x="1114428" y="198874"/>
                  </a:lnTo>
                  <a:lnTo>
                    <a:pt x="1166701" y="198874"/>
                  </a:lnTo>
                  <a:lnTo>
                    <a:pt x="1169690" y="189448"/>
                  </a:lnTo>
                  <a:lnTo>
                    <a:pt x="1170702" y="178896"/>
                  </a:lnTo>
                  <a:lnTo>
                    <a:pt x="1169770" y="167790"/>
                  </a:lnTo>
                  <a:lnTo>
                    <a:pt x="1137908" y="135562"/>
                  </a:lnTo>
                  <a:lnTo>
                    <a:pt x="1101810" y="129424"/>
                  </a:lnTo>
                  <a:lnTo>
                    <a:pt x="1095423" y="127607"/>
                  </a:lnTo>
                  <a:lnTo>
                    <a:pt x="1091947" y="124992"/>
                  </a:lnTo>
                  <a:lnTo>
                    <a:pt x="1088607" y="122813"/>
                  </a:lnTo>
                  <a:lnTo>
                    <a:pt x="1086942" y="119544"/>
                  </a:lnTo>
                  <a:lnTo>
                    <a:pt x="1086942" y="111117"/>
                  </a:lnTo>
                  <a:lnTo>
                    <a:pt x="1088460" y="107920"/>
                  </a:lnTo>
                  <a:lnTo>
                    <a:pt x="1091507" y="105595"/>
                  </a:lnTo>
                  <a:lnTo>
                    <a:pt x="1094554" y="103125"/>
                  </a:lnTo>
                  <a:lnTo>
                    <a:pt x="1099057" y="101891"/>
                  </a:lnTo>
                  <a:lnTo>
                    <a:pt x="1162110" y="101891"/>
                  </a:lnTo>
                  <a:lnTo>
                    <a:pt x="1160974" y="97409"/>
                  </a:lnTo>
                  <a:lnTo>
                    <a:pt x="1148952" y="82221"/>
                  </a:lnTo>
                  <a:lnTo>
                    <a:pt x="1130295" y="73108"/>
                  </a:lnTo>
                  <a:lnTo>
                    <a:pt x="1105004" y="70071"/>
                  </a:lnTo>
                  <a:close/>
                </a:path>
                <a:path w="1819910" h="314325">
                  <a:moveTo>
                    <a:pt x="1162110" y="101891"/>
                  </a:moveTo>
                  <a:lnTo>
                    <a:pt x="1105004" y="101891"/>
                  </a:lnTo>
                  <a:lnTo>
                    <a:pt x="1112863" y="102939"/>
                  </a:lnTo>
                  <a:lnTo>
                    <a:pt x="1118818" y="106086"/>
                  </a:lnTo>
                  <a:lnTo>
                    <a:pt x="1122868" y="111330"/>
                  </a:lnTo>
                  <a:lnTo>
                    <a:pt x="1125014" y="118671"/>
                  </a:lnTo>
                  <a:lnTo>
                    <a:pt x="1166363" y="118671"/>
                  </a:lnTo>
                  <a:lnTo>
                    <a:pt x="1162110" y="101891"/>
                  </a:lnTo>
                  <a:close/>
                </a:path>
                <a:path w="1819910" h="314325">
                  <a:moveTo>
                    <a:pt x="1247146" y="72251"/>
                  </a:moveTo>
                  <a:lnTo>
                    <a:pt x="1202320" y="72251"/>
                  </a:lnTo>
                  <a:lnTo>
                    <a:pt x="1202320" y="228078"/>
                  </a:lnTo>
                  <a:lnTo>
                    <a:pt x="1247146" y="228078"/>
                  </a:lnTo>
                  <a:lnTo>
                    <a:pt x="1247146" y="162914"/>
                  </a:lnTo>
                  <a:lnTo>
                    <a:pt x="1296651" y="162914"/>
                  </a:lnTo>
                  <a:lnTo>
                    <a:pt x="1283480" y="144607"/>
                  </a:lnTo>
                  <a:lnTo>
                    <a:pt x="1291894" y="133927"/>
                  </a:lnTo>
                  <a:lnTo>
                    <a:pt x="1247146" y="133927"/>
                  </a:lnTo>
                  <a:lnTo>
                    <a:pt x="1247146" y="72251"/>
                  </a:lnTo>
                  <a:close/>
                </a:path>
                <a:path w="1819910" h="314325">
                  <a:moveTo>
                    <a:pt x="1296651" y="162914"/>
                  </a:moveTo>
                  <a:lnTo>
                    <a:pt x="1247146" y="162914"/>
                  </a:lnTo>
                  <a:lnTo>
                    <a:pt x="1291962" y="228078"/>
                  </a:lnTo>
                  <a:lnTo>
                    <a:pt x="1343531" y="228078"/>
                  </a:lnTo>
                  <a:lnTo>
                    <a:pt x="1296651" y="162914"/>
                  </a:lnTo>
                  <a:close/>
                </a:path>
                <a:path w="1819910" h="314325">
                  <a:moveTo>
                    <a:pt x="1340484" y="72251"/>
                  </a:moveTo>
                  <a:lnTo>
                    <a:pt x="1293920" y="72251"/>
                  </a:lnTo>
                  <a:lnTo>
                    <a:pt x="1247146" y="133927"/>
                  </a:lnTo>
                  <a:lnTo>
                    <a:pt x="1291894" y="133927"/>
                  </a:lnTo>
                  <a:lnTo>
                    <a:pt x="1340484" y="72251"/>
                  </a:lnTo>
                  <a:close/>
                </a:path>
                <a:path w="1819910" h="314325">
                  <a:moveTo>
                    <a:pt x="1444386" y="106685"/>
                  </a:moveTo>
                  <a:lnTo>
                    <a:pt x="1399561" y="106685"/>
                  </a:lnTo>
                  <a:lnTo>
                    <a:pt x="1399561" y="228078"/>
                  </a:lnTo>
                  <a:lnTo>
                    <a:pt x="1444386" y="228078"/>
                  </a:lnTo>
                  <a:lnTo>
                    <a:pt x="1444386" y="106685"/>
                  </a:lnTo>
                  <a:close/>
                </a:path>
                <a:path w="1819910" h="314325">
                  <a:moveTo>
                    <a:pt x="1484636" y="72251"/>
                  </a:moveTo>
                  <a:lnTo>
                    <a:pt x="1359310" y="72251"/>
                  </a:lnTo>
                  <a:lnTo>
                    <a:pt x="1359310" y="106685"/>
                  </a:lnTo>
                  <a:lnTo>
                    <a:pt x="1484636" y="106685"/>
                  </a:lnTo>
                  <a:lnTo>
                    <a:pt x="1484636" y="72251"/>
                  </a:lnTo>
                  <a:close/>
                </a:path>
                <a:path w="1819910" h="314325">
                  <a:moveTo>
                    <a:pt x="1583115" y="70071"/>
                  </a:moveTo>
                  <a:lnTo>
                    <a:pt x="1536889" y="82330"/>
                  </a:lnTo>
                  <a:lnTo>
                    <a:pt x="1506796" y="117473"/>
                  </a:lnTo>
                  <a:lnTo>
                    <a:pt x="1500866" y="151145"/>
                  </a:lnTo>
                  <a:lnTo>
                    <a:pt x="1502239" y="168131"/>
                  </a:lnTo>
                  <a:lnTo>
                    <a:pt x="1522845" y="208463"/>
                  </a:lnTo>
                  <a:lnTo>
                    <a:pt x="1564859" y="229304"/>
                  </a:lnTo>
                  <a:lnTo>
                    <a:pt x="1582456" y="230693"/>
                  </a:lnTo>
                  <a:lnTo>
                    <a:pt x="1600272" y="229290"/>
                  </a:lnTo>
                  <a:lnTo>
                    <a:pt x="1642946" y="208246"/>
                  </a:lnTo>
                  <a:lnTo>
                    <a:pt x="1653321" y="195604"/>
                  </a:lnTo>
                  <a:lnTo>
                    <a:pt x="1583325" y="195604"/>
                  </a:lnTo>
                  <a:lnTo>
                    <a:pt x="1575439" y="194855"/>
                  </a:lnTo>
                  <a:lnTo>
                    <a:pt x="1548028" y="160911"/>
                  </a:lnTo>
                  <a:lnTo>
                    <a:pt x="1547443" y="151145"/>
                  </a:lnTo>
                  <a:lnTo>
                    <a:pt x="1547482" y="148311"/>
                  </a:lnTo>
                  <a:lnTo>
                    <a:pt x="1562019" y="111439"/>
                  </a:lnTo>
                  <a:lnTo>
                    <a:pt x="1583115" y="104942"/>
                  </a:lnTo>
                  <a:lnTo>
                    <a:pt x="1653618" y="104942"/>
                  </a:lnTo>
                  <a:lnTo>
                    <a:pt x="1652480" y="102830"/>
                  </a:lnTo>
                  <a:lnTo>
                    <a:pt x="1642297" y="90994"/>
                  </a:lnTo>
                  <a:lnTo>
                    <a:pt x="1629863" y="81840"/>
                  </a:lnTo>
                  <a:lnTo>
                    <a:pt x="1615855" y="75302"/>
                  </a:lnTo>
                  <a:lnTo>
                    <a:pt x="1600272" y="71378"/>
                  </a:lnTo>
                  <a:lnTo>
                    <a:pt x="1583115" y="70071"/>
                  </a:lnTo>
                  <a:close/>
                </a:path>
                <a:path w="1819910" h="314325">
                  <a:moveTo>
                    <a:pt x="1653618" y="104942"/>
                  </a:moveTo>
                  <a:lnTo>
                    <a:pt x="1583115" y="104942"/>
                  </a:lnTo>
                  <a:lnTo>
                    <a:pt x="1590944" y="105677"/>
                  </a:lnTo>
                  <a:lnTo>
                    <a:pt x="1597907" y="107884"/>
                  </a:lnTo>
                  <a:lnTo>
                    <a:pt x="1618968" y="148311"/>
                  </a:lnTo>
                  <a:lnTo>
                    <a:pt x="1618983" y="151145"/>
                  </a:lnTo>
                  <a:lnTo>
                    <a:pt x="1618412" y="160612"/>
                  </a:lnTo>
                  <a:lnTo>
                    <a:pt x="1591158" y="194855"/>
                  </a:lnTo>
                  <a:lnTo>
                    <a:pt x="1583325" y="195604"/>
                  </a:lnTo>
                  <a:lnTo>
                    <a:pt x="1653321" y="195604"/>
                  </a:lnTo>
                  <a:lnTo>
                    <a:pt x="1659918" y="182909"/>
                  </a:lnTo>
                  <a:lnTo>
                    <a:pt x="1664160" y="167422"/>
                  </a:lnTo>
                  <a:lnTo>
                    <a:pt x="1665485" y="151145"/>
                  </a:lnTo>
                  <a:lnTo>
                    <a:pt x="1665573" y="148311"/>
                  </a:lnTo>
                  <a:lnTo>
                    <a:pt x="1664119" y="131489"/>
                  </a:lnTo>
                  <a:lnTo>
                    <a:pt x="1659754" y="116329"/>
                  </a:lnTo>
                  <a:lnTo>
                    <a:pt x="1653618" y="104942"/>
                  </a:lnTo>
                  <a:close/>
                </a:path>
                <a:path w="1819910" h="314325">
                  <a:moveTo>
                    <a:pt x="1756995" y="72251"/>
                  </a:moveTo>
                  <a:lnTo>
                    <a:pt x="1697813" y="72251"/>
                  </a:lnTo>
                  <a:lnTo>
                    <a:pt x="1697813" y="228078"/>
                  </a:lnTo>
                  <a:lnTo>
                    <a:pt x="1742199" y="228078"/>
                  </a:lnTo>
                  <a:lnTo>
                    <a:pt x="1742199" y="175554"/>
                  </a:lnTo>
                  <a:lnTo>
                    <a:pt x="1758953" y="175554"/>
                  </a:lnTo>
                  <a:lnTo>
                    <a:pt x="1803779" y="162695"/>
                  </a:lnTo>
                  <a:lnTo>
                    <a:pt x="1816064" y="145042"/>
                  </a:lnTo>
                  <a:lnTo>
                    <a:pt x="1742199" y="145042"/>
                  </a:lnTo>
                  <a:lnTo>
                    <a:pt x="1742199" y="105813"/>
                  </a:lnTo>
                  <a:lnTo>
                    <a:pt x="1816627" y="105813"/>
                  </a:lnTo>
                  <a:lnTo>
                    <a:pt x="1815579" y="102054"/>
                  </a:lnTo>
                  <a:lnTo>
                    <a:pt x="1784520" y="75628"/>
                  </a:lnTo>
                  <a:lnTo>
                    <a:pt x="1771765" y="73095"/>
                  </a:lnTo>
                  <a:lnTo>
                    <a:pt x="1756995" y="72251"/>
                  </a:lnTo>
                  <a:close/>
                </a:path>
                <a:path w="1819910" h="314325">
                  <a:moveTo>
                    <a:pt x="1816627" y="105813"/>
                  </a:moveTo>
                  <a:lnTo>
                    <a:pt x="1755257" y="105813"/>
                  </a:lnTo>
                  <a:lnTo>
                    <a:pt x="1764774" y="106985"/>
                  </a:lnTo>
                  <a:lnTo>
                    <a:pt x="1771574" y="110499"/>
                  </a:lnTo>
                  <a:lnTo>
                    <a:pt x="1775655" y="116356"/>
                  </a:lnTo>
                  <a:lnTo>
                    <a:pt x="1776979" y="124338"/>
                  </a:lnTo>
                  <a:lnTo>
                    <a:pt x="1777015" y="125428"/>
                  </a:lnTo>
                  <a:lnTo>
                    <a:pt x="1775641" y="134009"/>
                  </a:lnTo>
                  <a:lnTo>
                    <a:pt x="1771519" y="140139"/>
                  </a:lnTo>
                  <a:lnTo>
                    <a:pt x="1764651" y="143816"/>
                  </a:lnTo>
                  <a:lnTo>
                    <a:pt x="1755037" y="145042"/>
                  </a:lnTo>
                  <a:lnTo>
                    <a:pt x="1816064" y="145042"/>
                  </a:lnTo>
                  <a:lnTo>
                    <a:pt x="1818464" y="136788"/>
                  </a:lnTo>
                  <a:lnTo>
                    <a:pt x="1819425" y="125428"/>
                  </a:lnTo>
                  <a:lnTo>
                    <a:pt x="1819443" y="124338"/>
                  </a:lnTo>
                  <a:lnTo>
                    <a:pt x="1818477" y="112447"/>
                  </a:lnTo>
                  <a:lnTo>
                    <a:pt x="1816627" y="105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802551" y="9263689"/>
            <a:ext cx="494665" cy="641985"/>
            <a:chOff x="4802551" y="9263689"/>
            <a:chExt cx="494665" cy="6419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9788" y="9263689"/>
              <a:ext cx="121572" cy="1469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02551" y="9420486"/>
              <a:ext cx="494665" cy="485140"/>
            </a:xfrm>
            <a:custGeom>
              <a:avLst/>
              <a:gdLst/>
              <a:ahLst/>
              <a:cxnLst/>
              <a:rect l="l" t="t" r="r" b="b"/>
              <a:pathLst>
                <a:path w="494664" h="485140">
                  <a:moveTo>
                    <a:pt x="365333" y="0"/>
                  </a:moveTo>
                  <a:lnTo>
                    <a:pt x="330672" y="2047"/>
                  </a:lnTo>
                  <a:lnTo>
                    <a:pt x="298595" y="12347"/>
                  </a:lnTo>
                  <a:lnTo>
                    <a:pt x="270983" y="23762"/>
                  </a:lnTo>
                  <a:lnTo>
                    <a:pt x="249720" y="29154"/>
                  </a:lnTo>
                  <a:lnTo>
                    <a:pt x="229794" y="24598"/>
                  </a:lnTo>
                  <a:lnTo>
                    <a:pt x="205729" y="14577"/>
                  </a:lnTo>
                  <a:lnTo>
                    <a:pt x="178704" y="4555"/>
                  </a:lnTo>
                  <a:lnTo>
                    <a:pt x="112714" y="6638"/>
                  </a:lnTo>
                  <a:lnTo>
                    <a:pt x="48584" y="47724"/>
                  </a:lnTo>
                  <a:lnTo>
                    <a:pt x="24649" y="80951"/>
                  </a:lnTo>
                  <a:lnTo>
                    <a:pt x="7362" y="125370"/>
                  </a:lnTo>
                  <a:lnTo>
                    <a:pt x="0" y="173795"/>
                  </a:lnTo>
                  <a:lnTo>
                    <a:pt x="1181" y="224166"/>
                  </a:lnTo>
                  <a:lnTo>
                    <a:pt x="9525" y="274423"/>
                  </a:lnTo>
                  <a:lnTo>
                    <a:pt x="23650" y="322506"/>
                  </a:lnTo>
                  <a:lnTo>
                    <a:pt x="42176" y="366355"/>
                  </a:lnTo>
                  <a:lnTo>
                    <a:pt x="63722" y="403912"/>
                  </a:lnTo>
                  <a:lnTo>
                    <a:pt x="106408" y="460097"/>
                  </a:lnTo>
                  <a:lnTo>
                    <a:pt x="159531" y="484864"/>
                  </a:lnTo>
                  <a:lnTo>
                    <a:pt x="185026" y="479827"/>
                  </a:lnTo>
                  <a:lnTo>
                    <a:pt x="206533" y="470676"/>
                  </a:lnTo>
                  <a:lnTo>
                    <a:pt x="229494" y="461897"/>
                  </a:lnTo>
                  <a:lnTo>
                    <a:pt x="259355" y="457974"/>
                  </a:lnTo>
                  <a:lnTo>
                    <a:pt x="288914" y="461866"/>
                  </a:lnTo>
                  <a:lnTo>
                    <a:pt x="311374" y="470428"/>
                  </a:lnTo>
                  <a:lnTo>
                    <a:pt x="332779" y="478991"/>
                  </a:lnTo>
                  <a:lnTo>
                    <a:pt x="359178" y="482883"/>
                  </a:lnTo>
                  <a:lnTo>
                    <a:pt x="387375" y="476120"/>
                  </a:lnTo>
                  <a:lnTo>
                    <a:pt x="411130" y="458293"/>
                  </a:lnTo>
                  <a:lnTo>
                    <a:pt x="431925" y="433088"/>
                  </a:lnTo>
                  <a:lnTo>
                    <a:pt x="451240" y="404195"/>
                  </a:lnTo>
                  <a:lnTo>
                    <a:pt x="451508" y="404195"/>
                  </a:lnTo>
                  <a:lnTo>
                    <a:pt x="470359" y="371905"/>
                  </a:lnTo>
                  <a:lnTo>
                    <a:pt x="483288" y="343516"/>
                  </a:lnTo>
                  <a:lnTo>
                    <a:pt x="491100" y="323672"/>
                  </a:lnTo>
                  <a:lnTo>
                    <a:pt x="494595" y="317016"/>
                  </a:lnTo>
                  <a:lnTo>
                    <a:pt x="480967" y="309365"/>
                  </a:lnTo>
                  <a:lnTo>
                    <a:pt x="452813" y="287437"/>
                  </a:lnTo>
                  <a:lnTo>
                    <a:pt x="425009" y="247677"/>
                  </a:lnTo>
                  <a:lnTo>
                    <a:pt x="412435" y="186529"/>
                  </a:lnTo>
                  <a:lnTo>
                    <a:pt x="421308" y="133590"/>
                  </a:lnTo>
                  <a:lnTo>
                    <a:pt x="443078" y="95883"/>
                  </a:lnTo>
                  <a:lnTo>
                    <a:pt x="465651" y="72929"/>
                  </a:lnTo>
                  <a:lnTo>
                    <a:pt x="476933" y="64252"/>
                  </a:lnTo>
                  <a:lnTo>
                    <a:pt x="446587" y="30569"/>
                  </a:lnTo>
                  <a:lnTo>
                    <a:pt x="414610" y="11109"/>
                  </a:lnTo>
                  <a:lnTo>
                    <a:pt x="385894" y="2158"/>
                  </a:lnTo>
                  <a:lnTo>
                    <a:pt x="365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696220" y="9292558"/>
            <a:ext cx="549910" cy="584200"/>
          </a:xfrm>
          <a:custGeom>
            <a:avLst/>
            <a:gdLst/>
            <a:ahLst/>
            <a:cxnLst/>
            <a:rect l="l" t="t" r="r" b="b"/>
            <a:pathLst>
              <a:path w="549910" h="584200">
                <a:moveTo>
                  <a:pt x="221322" y="309664"/>
                </a:moveTo>
                <a:lnTo>
                  <a:pt x="0" y="309664"/>
                </a:lnTo>
                <a:lnTo>
                  <a:pt x="0" y="499872"/>
                </a:lnTo>
                <a:lnTo>
                  <a:pt x="221322" y="533552"/>
                </a:lnTo>
                <a:lnTo>
                  <a:pt x="221322" y="309664"/>
                </a:lnTo>
                <a:close/>
              </a:path>
              <a:path w="549910" h="584200">
                <a:moveTo>
                  <a:pt x="221322" y="50380"/>
                </a:moveTo>
                <a:lnTo>
                  <a:pt x="0" y="85763"/>
                </a:lnTo>
                <a:lnTo>
                  <a:pt x="0" y="276263"/>
                </a:lnTo>
                <a:lnTo>
                  <a:pt x="221322" y="276263"/>
                </a:lnTo>
                <a:lnTo>
                  <a:pt x="221322" y="50380"/>
                </a:lnTo>
                <a:close/>
              </a:path>
              <a:path w="549910" h="584200">
                <a:moveTo>
                  <a:pt x="549694" y="307670"/>
                </a:moveTo>
                <a:lnTo>
                  <a:pt x="251294" y="307670"/>
                </a:lnTo>
                <a:lnTo>
                  <a:pt x="251294" y="537514"/>
                </a:lnTo>
                <a:lnTo>
                  <a:pt x="549694" y="583653"/>
                </a:lnTo>
                <a:lnTo>
                  <a:pt x="549694" y="307670"/>
                </a:lnTo>
                <a:close/>
              </a:path>
              <a:path w="549910" h="584200">
                <a:moveTo>
                  <a:pt x="549694" y="0"/>
                </a:moveTo>
                <a:lnTo>
                  <a:pt x="252895" y="46126"/>
                </a:lnTo>
                <a:lnTo>
                  <a:pt x="252895" y="276250"/>
                </a:lnTo>
                <a:lnTo>
                  <a:pt x="549694" y="276250"/>
                </a:lnTo>
                <a:lnTo>
                  <a:pt x="549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866648" y="9262261"/>
            <a:ext cx="522605" cy="643255"/>
            <a:chOff x="5866648" y="9262261"/>
            <a:chExt cx="522605" cy="6432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6648" y="9466069"/>
              <a:ext cx="70117" cy="2352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65933" y="9466067"/>
              <a:ext cx="331470" cy="439420"/>
            </a:xfrm>
            <a:custGeom>
              <a:avLst/>
              <a:gdLst/>
              <a:ahLst/>
              <a:cxnLst/>
              <a:rect l="l" t="t" r="r" b="b"/>
              <a:pathLst>
                <a:path w="331470" h="439420">
                  <a:moveTo>
                    <a:pt x="331049" y="0"/>
                  </a:moveTo>
                  <a:lnTo>
                    <a:pt x="0" y="0"/>
                  </a:lnTo>
                  <a:lnTo>
                    <a:pt x="0" y="276256"/>
                  </a:lnTo>
                  <a:lnTo>
                    <a:pt x="2906" y="291271"/>
                  </a:lnTo>
                  <a:lnTo>
                    <a:pt x="10805" y="303606"/>
                  </a:lnTo>
                  <a:lnTo>
                    <a:pt x="22467" y="311960"/>
                  </a:lnTo>
                  <a:lnTo>
                    <a:pt x="36664" y="315034"/>
                  </a:lnTo>
                  <a:lnTo>
                    <a:pt x="64229" y="315034"/>
                  </a:lnTo>
                  <a:lnTo>
                    <a:pt x="62356" y="317015"/>
                  </a:lnTo>
                  <a:lnTo>
                    <a:pt x="62356" y="402496"/>
                  </a:lnTo>
                  <a:lnTo>
                    <a:pt x="65237" y="416366"/>
                  </a:lnTo>
                  <a:lnTo>
                    <a:pt x="72960" y="428113"/>
                  </a:lnTo>
                  <a:lnTo>
                    <a:pt x="84146" y="436250"/>
                  </a:lnTo>
                  <a:lnTo>
                    <a:pt x="97414" y="439293"/>
                  </a:lnTo>
                  <a:lnTo>
                    <a:pt x="110683" y="436529"/>
                  </a:lnTo>
                  <a:lnTo>
                    <a:pt x="121869" y="428856"/>
                  </a:lnTo>
                  <a:lnTo>
                    <a:pt x="129592" y="417202"/>
                  </a:lnTo>
                  <a:lnTo>
                    <a:pt x="132473" y="402496"/>
                  </a:lnTo>
                  <a:lnTo>
                    <a:pt x="132473" y="322677"/>
                  </a:lnTo>
                  <a:lnTo>
                    <a:pt x="130600" y="318997"/>
                  </a:lnTo>
                  <a:lnTo>
                    <a:pt x="130600" y="315034"/>
                  </a:lnTo>
                  <a:lnTo>
                    <a:pt x="196970" y="315034"/>
                  </a:lnTo>
                  <a:lnTo>
                    <a:pt x="195097" y="317015"/>
                  </a:lnTo>
                  <a:lnTo>
                    <a:pt x="195097" y="402214"/>
                  </a:lnTo>
                  <a:lnTo>
                    <a:pt x="197711" y="416247"/>
                  </a:lnTo>
                  <a:lnTo>
                    <a:pt x="204966" y="428078"/>
                  </a:lnTo>
                  <a:lnTo>
                    <a:pt x="215984" y="436246"/>
                  </a:lnTo>
                  <a:lnTo>
                    <a:pt x="229888" y="439293"/>
                  </a:lnTo>
                  <a:lnTo>
                    <a:pt x="243156" y="436525"/>
                  </a:lnTo>
                  <a:lnTo>
                    <a:pt x="254342" y="428821"/>
                  </a:lnTo>
                  <a:lnTo>
                    <a:pt x="262065" y="417083"/>
                  </a:lnTo>
                  <a:lnTo>
                    <a:pt x="264946" y="402214"/>
                  </a:lnTo>
                  <a:lnTo>
                    <a:pt x="264946" y="322394"/>
                  </a:lnTo>
                  <a:lnTo>
                    <a:pt x="263073" y="318714"/>
                  </a:lnTo>
                  <a:lnTo>
                    <a:pt x="263073" y="314751"/>
                  </a:lnTo>
                  <a:lnTo>
                    <a:pt x="290639" y="314751"/>
                  </a:lnTo>
                  <a:lnTo>
                    <a:pt x="304835" y="311677"/>
                  </a:lnTo>
                  <a:lnTo>
                    <a:pt x="316498" y="303323"/>
                  </a:lnTo>
                  <a:lnTo>
                    <a:pt x="324396" y="290988"/>
                  </a:lnTo>
                  <a:lnTo>
                    <a:pt x="327303" y="275973"/>
                  </a:lnTo>
                  <a:lnTo>
                    <a:pt x="327303" y="31135"/>
                  </a:lnTo>
                  <a:lnTo>
                    <a:pt x="331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8927" y="9466069"/>
              <a:ext cx="69849" cy="2352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60582" y="9262261"/>
              <a:ext cx="330835" cy="178435"/>
            </a:xfrm>
            <a:custGeom>
              <a:avLst/>
              <a:gdLst/>
              <a:ahLst/>
              <a:cxnLst/>
              <a:rect l="l" t="t" r="r" b="b"/>
              <a:pathLst>
                <a:path w="330835" h="178434">
                  <a:moveTo>
                    <a:pt x="64497" y="0"/>
                  </a:moveTo>
                  <a:lnTo>
                    <a:pt x="60750" y="1981"/>
                  </a:lnTo>
                  <a:lnTo>
                    <a:pt x="53792" y="1981"/>
                  </a:lnTo>
                  <a:lnTo>
                    <a:pt x="53524" y="7925"/>
                  </a:lnTo>
                  <a:lnTo>
                    <a:pt x="55397" y="9623"/>
                  </a:lnTo>
                  <a:lnTo>
                    <a:pt x="70117" y="32833"/>
                  </a:lnTo>
                  <a:lnTo>
                    <a:pt x="84568" y="52081"/>
                  </a:lnTo>
                  <a:lnTo>
                    <a:pt x="50467" y="74751"/>
                  </a:lnTo>
                  <a:lnTo>
                    <a:pt x="23718" y="104162"/>
                  </a:lnTo>
                  <a:lnTo>
                    <a:pt x="6251" y="139092"/>
                  </a:lnTo>
                  <a:lnTo>
                    <a:pt x="0" y="178321"/>
                  </a:lnTo>
                  <a:lnTo>
                    <a:pt x="330782" y="178321"/>
                  </a:lnTo>
                  <a:lnTo>
                    <a:pt x="324568" y="139211"/>
                  </a:lnTo>
                  <a:lnTo>
                    <a:pt x="319940" y="129919"/>
                  </a:lnTo>
                  <a:lnTo>
                    <a:pt x="95541" y="129919"/>
                  </a:lnTo>
                  <a:lnTo>
                    <a:pt x="88365" y="128380"/>
                  </a:lnTo>
                  <a:lnTo>
                    <a:pt x="82494" y="124188"/>
                  </a:lnTo>
                  <a:lnTo>
                    <a:pt x="78530" y="117978"/>
                  </a:lnTo>
                  <a:lnTo>
                    <a:pt x="77075" y="110389"/>
                  </a:lnTo>
                  <a:lnTo>
                    <a:pt x="78530" y="102800"/>
                  </a:lnTo>
                  <a:lnTo>
                    <a:pt x="82494" y="96590"/>
                  </a:lnTo>
                  <a:lnTo>
                    <a:pt x="88365" y="92397"/>
                  </a:lnTo>
                  <a:lnTo>
                    <a:pt x="95541" y="90858"/>
                  </a:lnTo>
                  <a:lnTo>
                    <a:pt x="295001" y="90858"/>
                  </a:lnTo>
                  <a:lnTo>
                    <a:pt x="280427" y="74791"/>
                  </a:lnTo>
                  <a:lnTo>
                    <a:pt x="246213" y="52081"/>
                  </a:lnTo>
                  <a:lnTo>
                    <a:pt x="247488" y="50382"/>
                  </a:lnTo>
                  <a:lnTo>
                    <a:pt x="95541" y="50382"/>
                  </a:lnTo>
                  <a:lnTo>
                    <a:pt x="88315" y="38777"/>
                  </a:lnTo>
                  <a:lnTo>
                    <a:pt x="81089" y="29154"/>
                  </a:lnTo>
                  <a:lnTo>
                    <a:pt x="64497" y="3963"/>
                  </a:lnTo>
                  <a:lnTo>
                    <a:pt x="64497" y="0"/>
                  </a:lnTo>
                  <a:close/>
                </a:path>
                <a:path w="330835" h="178434">
                  <a:moveTo>
                    <a:pt x="237114" y="90858"/>
                  </a:moveTo>
                  <a:lnTo>
                    <a:pt x="95541" y="90858"/>
                  </a:lnTo>
                  <a:lnTo>
                    <a:pt x="102717" y="92397"/>
                  </a:lnTo>
                  <a:lnTo>
                    <a:pt x="108588" y="96590"/>
                  </a:lnTo>
                  <a:lnTo>
                    <a:pt x="112552" y="102800"/>
                  </a:lnTo>
                  <a:lnTo>
                    <a:pt x="114008" y="110389"/>
                  </a:lnTo>
                  <a:lnTo>
                    <a:pt x="112552" y="117978"/>
                  </a:lnTo>
                  <a:lnTo>
                    <a:pt x="108588" y="124188"/>
                  </a:lnTo>
                  <a:lnTo>
                    <a:pt x="102717" y="128380"/>
                  </a:lnTo>
                  <a:lnTo>
                    <a:pt x="95541" y="129919"/>
                  </a:lnTo>
                  <a:lnTo>
                    <a:pt x="237114" y="129919"/>
                  </a:lnTo>
                  <a:lnTo>
                    <a:pt x="229938" y="128380"/>
                  </a:lnTo>
                  <a:lnTo>
                    <a:pt x="224067" y="124188"/>
                  </a:lnTo>
                  <a:lnTo>
                    <a:pt x="220103" y="117978"/>
                  </a:lnTo>
                  <a:lnTo>
                    <a:pt x="218647" y="110389"/>
                  </a:lnTo>
                  <a:lnTo>
                    <a:pt x="220103" y="102800"/>
                  </a:lnTo>
                  <a:lnTo>
                    <a:pt x="224067" y="96590"/>
                  </a:lnTo>
                  <a:lnTo>
                    <a:pt x="229938" y="92397"/>
                  </a:lnTo>
                  <a:lnTo>
                    <a:pt x="237114" y="90858"/>
                  </a:lnTo>
                  <a:close/>
                </a:path>
                <a:path w="330835" h="178434">
                  <a:moveTo>
                    <a:pt x="295001" y="90858"/>
                  </a:moveTo>
                  <a:lnTo>
                    <a:pt x="237114" y="90858"/>
                  </a:lnTo>
                  <a:lnTo>
                    <a:pt x="244289" y="92397"/>
                  </a:lnTo>
                  <a:lnTo>
                    <a:pt x="250160" y="96590"/>
                  </a:lnTo>
                  <a:lnTo>
                    <a:pt x="254125" y="102800"/>
                  </a:lnTo>
                  <a:lnTo>
                    <a:pt x="255580" y="110389"/>
                  </a:lnTo>
                  <a:lnTo>
                    <a:pt x="254125" y="117978"/>
                  </a:lnTo>
                  <a:lnTo>
                    <a:pt x="250160" y="124188"/>
                  </a:lnTo>
                  <a:lnTo>
                    <a:pt x="244289" y="128380"/>
                  </a:lnTo>
                  <a:lnTo>
                    <a:pt x="237114" y="129919"/>
                  </a:lnTo>
                  <a:lnTo>
                    <a:pt x="319940" y="129919"/>
                  </a:lnTo>
                  <a:lnTo>
                    <a:pt x="307164" y="104268"/>
                  </a:lnTo>
                  <a:lnTo>
                    <a:pt x="295001" y="90858"/>
                  </a:lnTo>
                  <a:close/>
                </a:path>
                <a:path w="330835" h="178434">
                  <a:moveTo>
                    <a:pt x="165390" y="36795"/>
                  </a:moveTo>
                  <a:lnTo>
                    <a:pt x="147401" y="37565"/>
                  </a:lnTo>
                  <a:lnTo>
                    <a:pt x="129663" y="39980"/>
                  </a:lnTo>
                  <a:lnTo>
                    <a:pt x="112326" y="44199"/>
                  </a:lnTo>
                  <a:lnTo>
                    <a:pt x="95541" y="50382"/>
                  </a:lnTo>
                  <a:lnTo>
                    <a:pt x="235241" y="50382"/>
                  </a:lnTo>
                  <a:lnTo>
                    <a:pt x="219472" y="44916"/>
                  </a:lnTo>
                  <a:lnTo>
                    <a:pt x="202423" y="40617"/>
                  </a:lnTo>
                  <a:lnTo>
                    <a:pt x="184321" y="37804"/>
                  </a:lnTo>
                  <a:lnTo>
                    <a:pt x="165390" y="36795"/>
                  </a:lnTo>
                  <a:close/>
                </a:path>
                <a:path w="330835" h="178434">
                  <a:moveTo>
                    <a:pt x="271637" y="0"/>
                  </a:moveTo>
                  <a:lnTo>
                    <a:pt x="267891" y="1981"/>
                  </a:lnTo>
                  <a:lnTo>
                    <a:pt x="266284" y="3963"/>
                  </a:lnTo>
                  <a:lnTo>
                    <a:pt x="249692" y="29154"/>
                  </a:lnTo>
                  <a:lnTo>
                    <a:pt x="242466" y="38777"/>
                  </a:lnTo>
                  <a:lnTo>
                    <a:pt x="235241" y="50382"/>
                  </a:lnTo>
                  <a:lnTo>
                    <a:pt x="247488" y="50382"/>
                  </a:lnTo>
                  <a:lnTo>
                    <a:pt x="260665" y="32833"/>
                  </a:lnTo>
                  <a:lnTo>
                    <a:pt x="275384" y="9623"/>
                  </a:lnTo>
                  <a:lnTo>
                    <a:pt x="277257" y="7642"/>
                  </a:lnTo>
                  <a:lnTo>
                    <a:pt x="275383" y="3962"/>
                  </a:lnTo>
                  <a:lnTo>
                    <a:pt x="271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8603" y="9264284"/>
            <a:ext cx="515776" cy="6413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8242" y="3047624"/>
            <a:ext cx="1196486" cy="584526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135710" y="3412978"/>
            <a:ext cx="1635760" cy="1761489"/>
          </a:xfrm>
          <a:custGeom>
            <a:avLst/>
            <a:gdLst/>
            <a:ahLst/>
            <a:cxnLst/>
            <a:rect l="l" t="t" r="r" b="b"/>
            <a:pathLst>
              <a:path w="1635759" h="1761489">
                <a:moveTo>
                  <a:pt x="1563725" y="74930"/>
                </a:moveTo>
                <a:lnTo>
                  <a:pt x="0" y="74930"/>
                </a:lnTo>
                <a:lnTo>
                  <a:pt x="0" y="113030"/>
                </a:lnTo>
                <a:lnTo>
                  <a:pt x="1528140" y="113030"/>
                </a:lnTo>
                <a:lnTo>
                  <a:pt x="1528140" y="1761490"/>
                </a:lnTo>
                <a:lnTo>
                  <a:pt x="1563725" y="1761490"/>
                </a:lnTo>
                <a:lnTo>
                  <a:pt x="1563725" y="113030"/>
                </a:lnTo>
                <a:lnTo>
                  <a:pt x="1563725" y="74930"/>
                </a:lnTo>
                <a:close/>
              </a:path>
              <a:path w="1635759" h="1761489">
                <a:moveTo>
                  <a:pt x="1635175" y="0"/>
                </a:moveTo>
                <a:lnTo>
                  <a:pt x="0" y="0"/>
                </a:lnTo>
                <a:lnTo>
                  <a:pt x="0" y="36830"/>
                </a:lnTo>
                <a:lnTo>
                  <a:pt x="1599590" y="36830"/>
                </a:lnTo>
                <a:lnTo>
                  <a:pt x="1599590" y="1761490"/>
                </a:lnTo>
                <a:lnTo>
                  <a:pt x="1635175" y="1761490"/>
                </a:lnTo>
                <a:lnTo>
                  <a:pt x="1635175" y="36830"/>
                </a:lnTo>
                <a:lnTo>
                  <a:pt x="1635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16685" y="1403372"/>
            <a:ext cx="1202381" cy="584498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2182875" y="1421771"/>
            <a:ext cx="738505" cy="802640"/>
          </a:xfrm>
          <a:custGeom>
            <a:avLst/>
            <a:gdLst/>
            <a:ahLst/>
            <a:cxnLst/>
            <a:rect l="l" t="t" r="r" b="b"/>
            <a:pathLst>
              <a:path w="738504" h="802639">
                <a:moveTo>
                  <a:pt x="369052" y="0"/>
                </a:moveTo>
                <a:lnTo>
                  <a:pt x="322786" y="3142"/>
                </a:lnTo>
                <a:lnTo>
                  <a:pt x="278219" y="12313"/>
                </a:lnTo>
                <a:lnTo>
                  <a:pt x="235699" y="27132"/>
                </a:lnTo>
                <a:lnTo>
                  <a:pt x="195577" y="47217"/>
                </a:lnTo>
                <a:lnTo>
                  <a:pt x="158202" y="72186"/>
                </a:lnTo>
                <a:lnTo>
                  <a:pt x="123922" y="101656"/>
                </a:lnTo>
                <a:lnTo>
                  <a:pt x="93088" y="135247"/>
                </a:lnTo>
                <a:lnTo>
                  <a:pt x="66048" y="172576"/>
                </a:lnTo>
                <a:lnTo>
                  <a:pt x="43153" y="213262"/>
                </a:lnTo>
                <a:lnTo>
                  <a:pt x="24751" y="256922"/>
                </a:lnTo>
                <a:lnTo>
                  <a:pt x="11192" y="303175"/>
                </a:lnTo>
                <a:lnTo>
                  <a:pt x="2825" y="351638"/>
                </a:lnTo>
                <a:lnTo>
                  <a:pt x="0" y="401931"/>
                </a:lnTo>
                <a:lnTo>
                  <a:pt x="2996" y="452088"/>
                </a:lnTo>
                <a:lnTo>
                  <a:pt x="11506" y="500408"/>
                </a:lnTo>
                <a:lnTo>
                  <a:pt x="25182" y="546512"/>
                </a:lnTo>
                <a:lnTo>
                  <a:pt x="43674" y="590021"/>
                </a:lnTo>
                <a:lnTo>
                  <a:pt x="66634" y="630554"/>
                </a:lnTo>
                <a:lnTo>
                  <a:pt x="93713" y="667732"/>
                </a:lnTo>
                <a:lnTo>
                  <a:pt x="124563" y="701176"/>
                </a:lnTo>
                <a:lnTo>
                  <a:pt x="158834" y="730506"/>
                </a:lnTo>
                <a:lnTo>
                  <a:pt x="196179" y="755343"/>
                </a:lnTo>
                <a:lnTo>
                  <a:pt x="236249" y="775306"/>
                </a:lnTo>
                <a:lnTo>
                  <a:pt x="278695" y="790017"/>
                </a:lnTo>
                <a:lnTo>
                  <a:pt x="323168" y="799096"/>
                </a:lnTo>
                <a:lnTo>
                  <a:pt x="369320" y="802163"/>
                </a:lnTo>
                <a:lnTo>
                  <a:pt x="369320" y="802446"/>
                </a:lnTo>
                <a:lnTo>
                  <a:pt x="415586" y="799299"/>
                </a:lnTo>
                <a:lnTo>
                  <a:pt x="460153" y="790114"/>
                </a:lnTo>
                <a:lnTo>
                  <a:pt x="502673" y="775275"/>
                </a:lnTo>
                <a:lnTo>
                  <a:pt x="542795" y="755165"/>
                </a:lnTo>
                <a:lnTo>
                  <a:pt x="580171" y="730167"/>
                </a:lnTo>
                <a:lnTo>
                  <a:pt x="599580" y="713462"/>
                </a:lnTo>
                <a:lnTo>
                  <a:pt x="369655" y="713462"/>
                </a:lnTo>
                <a:lnTo>
                  <a:pt x="359561" y="709955"/>
                </a:lnTo>
                <a:lnTo>
                  <a:pt x="348713" y="699416"/>
                </a:lnTo>
                <a:lnTo>
                  <a:pt x="342654" y="691521"/>
                </a:lnTo>
                <a:lnTo>
                  <a:pt x="336971" y="683176"/>
                </a:lnTo>
                <a:lnTo>
                  <a:pt x="334826" y="679602"/>
                </a:lnTo>
                <a:lnTo>
                  <a:pt x="241931" y="679602"/>
                </a:lnTo>
                <a:lnTo>
                  <a:pt x="199027" y="652125"/>
                </a:lnTo>
                <a:lnTo>
                  <a:pt x="162219" y="616692"/>
                </a:lnTo>
                <a:lnTo>
                  <a:pt x="132072" y="575864"/>
                </a:lnTo>
                <a:lnTo>
                  <a:pt x="109150" y="532206"/>
                </a:lnTo>
                <a:lnTo>
                  <a:pt x="94020" y="488281"/>
                </a:lnTo>
                <a:lnTo>
                  <a:pt x="87245" y="446652"/>
                </a:lnTo>
                <a:lnTo>
                  <a:pt x="735765" y="446652"/>
                </a:lnTo>
                <a:lnTo>
                  <a:pt x="738373" y="400232"/>
                </a:lnTo>
                <a:lnTo>
                  <a:pt x="735717" y="355793"/>
                </a:lnTo>
                <a:lnTo>
                  <a:pt x="85907" y="355793"/>
                </a:lnTo>
                <a:lnTo>
                  <a:pt x="97633" y="305275"/>
                </a:lnTo>
                <a:lnTo>
                  <a:pt x="118250" y="254702"/>
                </a:lnTo>
                <a:lnTo>
                  <a:pt x="145186" y="207793"/>
                </a:lnTo>
                <a:lnTo>
                  <a:pt x="175868" y="168267"/>
                </a:lnTo>
                <a:lnTo>
                  <a:pt x="207725" y="139843"/>
                </a:lnTo>
                <a:lnTo>
                  <a:pt x="238185" y="126240"/>
                </a:lnTo>
                <a:lnTo>
                  <a:pt x="333502" y="126240"/>
                </a:lnTo>
                <a:lnTo>
                  <a:pt x="333960" y="125426"/>
                </a:lnTo>
                <a:lnTo>
                  <a:pt x="341985" y="112985"/>
                </a:lnTo>
                <a:lnTo>
                  <a:pt x="350586" y="101048"/>
                </a:lnTo>
                <a:lnTo>
                  <a:pt x="359777" y="92012"/>
                </a:lnTo>
                <a:lnTo>
                  <a:pt x="368717" y="89054"/>
                </a:lnTo>
                <a:lnTo>
                  <a:pt x="599729" y="89054"/>
                </a:lnTo>
                <a:lnTo>
                  <a:pt x="579538" y="71780"/>
                </a:lnTo>
                <a:lnTo>
                  <a:pt x="542193" y="46945"/>
                </a:lnTo>
                <a:lnTo>
                  <a:pt x="502123" y="26972"/>
                </a:lnTo>
                <a:lnTo>
                  <a:pt x="459677" y="12239"/>
                </a:lnTo>
                <a:lnTo>
                  <a:pt x="415204" y="3122"/>
                </a:lnTo>
                <a:lnTo>
                  <a:pt x="369052" y="0"/>
                </a:lnTo>
                <a:close/>
              </a:path>
              <a:path w="738504" h="802639">
                <a:moveTo>
                  <a:pt x="540866" y="446652"/>
                </a:moveTo>
                <a:lnTo>
                  <a:pt x="457636" y="446652"/>
                </a:lnTo>
                <a:lnTo>
                  <a:pt x="454407" y="499006"/>
                </a:lnTo>
                <a:lnTo>
                  <a:pt x="454280" y="500408"/>
                </a:lnTo>
                <a:lnTo>
                  <a:pt x="446395" y="553716"/>
                </a:lnTo>
                <a:lnTo>
                  <a:pt x="434227" y="604833"/>
                </a:lnTo>
                <a:lnTo>
                  <a:pt x="418295" y="650165"/>
                </a:lnTo>
                <a:lnTo>
                  <a:pt x="398161" y="687462"/>
                </a:lnTo>
                <a:lnTo>
                  <a:pt x="369655" y="713462"/>
                </a:lnTo>
                <a:lnTo>
                  <a:pt x="599580" y="713462"/>
                </a:lnTo>
                <a:lnTo>
                  <a:pt x="614450" y="700664"/>
                </a:lnTo>
                <a:lnTo>
                  <a:pt x="635063" y="678187"/>
                </a:lnTo>
                <a:lnTo>
                  <a:pt x="497512" y="678187"/>
                </a:lnTo>
                <a:lnTo>
                  <a:pt x="512297" y="633021"/>
                </a:lnTo>
                <a:lnTo>
                  <a:pt x="523563" y="587231"/>
                </a:lnTo>
                <a:lnTo>
                  <a:pt x="531772" y="540869"/>
                </a:lnTo>
                <a:lnTo>
                  <a:pt x="537398" y="493818"/>
                </a:lnTo>
                <a:lnTo>
                  <a:pt x="540866" y="446652"/>
                </a:lnTo>
                <a:close/>
              </a:path>
              <a:path w="738504" h="802639">
                <a:moveTo>
                  <a:pt x="279934" y="446652"/>
                </a:moveTo>
                <a:lnTo>
                  <a:pt x="198308" y="446652"/>
                </a:lnTo>
                <a:lnTo>
                  <a:pt x="201715" y="494275"/>
                </a:lnTo>
                <a:lnTo>
                  <a:pt x="207382" y="541368"/>
                </a:lnTo>
                <a:lnTo>
                  <a:pt x="215708" y="587944"/>
                </a:lnTo>
                <a:lnTo>
                  <a:pt x="227092" y="634018"/>
                </a:lnTo>
                <a:lnTo>
                  <a:pt x="241931" y="679602"/>
                </a:lnTo>
                <a:lnTo>
                  <a:pt x="334826" y="679602"/>
                </a:lnTo>
                <a:lnTo>
                  <a:pt x="331740" y="674458"/>
                </a:lnTo>
                <a:lnTo>
                  <a:pt x="327035" y="665449"/>
                </a:lnTo>
                <a:lnTo>
                  <a:pt x="301410" y="595324"/>
                </a:lnTo>
                <a:lnTo>
                  <a:pt x="287427" y="521377"/>
                </a:lnTo>
                <a:lnTo>
                  <a:pt x="283379" y="484227"/>
                </a:lnTo>
                <a:lnTo>
                  <a:pt x="279934" y="446652"/>
                </a:lnTo>
                <a:close/>
              </a:path>
              <a:path w="738504" h="802639">
                <a:moveTo>
                  <a:pt x="735765" y="446652"/>
                </a:moveTo>
                <a:lnTo>
                  <a:pt x="652465" y="446652"/>
                </a:lnTo>
                <a:lnTo>
                  <a:pt x="643552" y="493818"/>
                </a:lnTo>
                <a:lnTo>
                  <a:pt x="624960" y="541967"/>
                </a:lnTo>
                <a:lnTo>
                  <a:pt x="598874" y="587788"/>
                </a:lnTo>
                <a:lnTo>
                  <a:pt x="567480" y="627972"/>
                </a:lnTo>
                <a:lnTo>
                  <a:pt x="532964" y="659208"/>
                </a:lnTo>
                <a:lnTo>
                  <a:pt x="497512" y="678187"/>
                </a:lnTo>
                <a:lnTo>
                  <a:pt x="635063" y="678187"/>
                </a:lnTo>
                <a:lnTo>
                  <a:pt x="672324" y="629680"/>
                </a:lnTo>
                <a:lnTo>
                  <a:pt x="695219" y="588965"/>
                </a:lnTo>
                <a:lnTo>
                  <a:pt x="713621" y="545279"/>
                </a:lnTo>
                <a:lnTo>
                  <a:pt x="727180" y="499006"/>
                </a:lnTo>
                <a:lnTo>
                  <a:pt x="735547" y="450530"/>
                </a:lnTo>
                <a:lnTo>
                  <a:pt x="735765" y="446652"/>
                </a:lnTo>
                <a:close/>
              </a:path>
              <a:path w="738504" h="802639">
                <a:moveTo>
                  <a:pt x="333502" y="126240"/>
                </a:moveTo>
                <a:lnTo>
                  <a:pt x="238185" y="126240"/>
                </a:lnTo>
                <a:lnTo>
                  <a:pt x="231256" y="153904"/>
                </a:lnTo>
                <a:lnTo>
                  <a:pt x="224101" y="181753"/>
                </a:lnTo>
                <a:lnTo>
                  <a:pt x="211422" y="238327"/>
                </a:lnTo>
                <a:lnTo>
                  <a:pt x="203126" y="296742"/>
                </a:lnTo>
                <a:lnTo>
                  <a:pt x="199831" y="326254"/>
                </a:lnTo>
                <a:lnTo>
                  <a:pt x="196436" y="355793"/>
                </a:lnTo>
                <a:lnTo>
                  <a:pt x="280201" y="355793"/>
                </a:lnTo>
                <a:lnTo>
                  <a:pt x="284253" y="302969"/>
                </a:lnTo>
                <a:lnTo>
                  <a:pt x="291542" y="251206"/>
                </a:lnTo>
                <a:lnTo>
                  <a:pt x="303196" y="200717"/>
                </a:lnTo>
                <a:lnTo>
                  <a:pt x="320344" y="151714"/>
                </a:lnTo>
                <a:lnTo>
                  <a:pt x="326688" y="138344"/>
                </a:lnTo>
                <a:lnTo>
                  <a:pt x="333502" y="126240"/>
                </a:lnTo>
                <a:close/>
              </a:path>
              <a:path w="738504" h="802639">
                <a:moveTo>
                  <a:pt x="599729" y="89054"/>
                </a:moveTo>
                <a:lnTo>
                  <a:pt x="368717" y="89054"/>
                </a:lnTo>
                <a:lnTo>
                  <a:pt x="377758" y="92092"/>
                </a:lnTo>
                <a:lnTo>
                  <a:pt x="387291" y="101100"/>
                </a:lnTo>
                <a:lnTo>
                  <a:pt x="411604" y="138411"/>
                </a:lnTo>
                <a:lnTo>
                  <a:pt x="431634" y="190368"/>
                </a:lnTo>
                <a:lnTo>
                  <a:pt x="444991" y="244130"/>
                </a:lnTo>
                <a:lnTo>
                  <a:pt x="453228" y="299378"/>
                </a:lnTo>
                <a:lnTo>
                  <a:pt x="457904" y="355793"/>
                </a:lnTo>
                <a:lnTo>
                  <a:pt x="540598" y="355793"/>
                </a:lnTo>
                <a:lnTo>
                  <a:pt x="537235" y="308376"/>
                </a:lnTo>
                <a:lnTo>
                  <a:pt x="531740" y="261571"/>
                </a:lnTo>
                <a:lnTo>
                  <a:pt x="523778" y="215378"/>
                </a:lnTo>
                <a:lnTo>
                  <a:pt x="513015" y="169795"/>
                </a:lnTo>
                <a:lnTo>
                  <a:pt x="499118" y="124824"/>
                </a:lnTo>
                <a:lnTo>
                  <a:pt x="635704" y="124824"/>
                </a:lnTo>
                <a:lnTo>
                  <a:pt x="613749" y="101048"/>
                </a:lnTo>
                <a:lnTo>
                  <a:pt x="599729" y="89054"/>
                </a:lnTo>
                <a:close/>
              </a:path>
              <a:path w="738504" h="802639">
                <a:moveTo>
                  <a:pt x="635704" y="124824"/>
                </a:moveTo>
                <a:lnTo>
                  <a:pt x="499118" y="124824"/>
                </a:lnTo>
                <a:lnTo>
                  <a:pt x="539400" y="151879"/>
                </a:lnTo>
                <a:lnTo>
                  <a:pt x="573825" y="183510"/>
                </a:lnTo>
                <a:lnTo>
                  <a:pt x="602420" y="219717"/>
                </a:lnTo>
                <a:lnTo>
                  <a:pt x="625218" y="260500"/>
                </a:lnTo>
                <a:lnTo>
                  <a:pt x="642247" y="305858"/>
                </a:lnTo>
                <a:lnTo>
                  <a:pt x="653536" y="355793"/>
                </a:lnTo>
                <a:lnTo>
                  <a:pt x="735717" y="355793"/>
                </a:lnTo>
                <a:lnTo>
                  <a:pt x="726866" y="301771"/>
                </a:lnTo>
                <a:lnTo>
                  <a:pt x="713190" y="255685"/>
                </a:lnTo>
                <a:lnTo>
                  <a:pt x="694698" y="212197"/>
                </a:lnTo>
                <a:lnTo>
                  <a:pt x="671738" y="171686"/>
                </a:lnTo>
                <a:lnTo>
                  <a:pt x="644659" y="134527"/>
                </a:lnTo>
                <a:lnTo>
                  <a:pt x="635704" y="124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81030" y="1822824"/>
            <a:ext cx="1597660" cy="3351529"/>
          </a:xfrm>
          <a:custGeom>
            <a:avLst/>
            <a:gdLst/>
            <a:ahLst/>
            <a:cxnLst/>
            <a:rect l="l" t="t" r="r" b="b"/>
            <a:pathLst>
              <a:path w="1597659" h="3351529">
                <a:moveTo>
                  <a:pt x="1596910" y="0"/>
                </a:moveTo>
                <a:lnTo>
                  <a:pt x="0" y="0"/>
                </a:lnTo>
                <a:lnTo>
                  <a:pt x="0" y="38100"/>
                </a:lnTo>
                <a:lnTo>
                  <a:pt x="0" y="3351530"/>
                </a:lnTo>
                <a:lnTo>
                  <a:pt x="35598" y="3351530"/>
                </a:lnTo>
                <a:lnTo>
                  <a:pt x="35598" y="38100"/>
                </a:lnTo>
                <a:lnTo>
                  <a:pt x="1596910" y="38100"/>
                </a:lnTo>
                <a:lnTo>
                  <a:pt x="1596910" y="0"/>
                </a:lnTo>
                <a:close/>
              </a:path>
              <a:path w="1597659" h="3351529">
                <a:moveTo>
                  <a:pt x="1597177" y="76200"/>
                </a:moveTo>
                <a:lnTo>
                  <a:pt x="71729" y="76200"/>
                </a:lnTo>
                <a:lnTo>
                  <a:pt x="71729" y="114300"/>
                </a:lnTo>
                <a:lnTo>
                  <a:pt x="71729" y="3351530"/>
                </a:lnTo>
                <a:lnTo>
                  <a:pt x="107327" y="3351530"/>
                </a:lnTo>
                <a:lnTo>
                  <a:pt x="107327" y="114300"/>
                </a:lnTo>
                <a:lnTo>
                  <a:pt x="1597177" y="114300"/>
                </a:lnTo>
                <a:lnTo>
                  <a:pt x="1597177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03645" y="1823433"/>
            <a:ext cx="1313815" cy="113664"/>
          </a:xfrm>
          <a:custGeom>
            <a:avLst/>
            <a:gdLst/>
            <a:ahLst/>
            <a:cxnLst/>
            <a:rect l="l" t="t" r="r" b="b"/>
            <a:pathLst>
              <a:path w="1313815" h="113664">
                <a:moveTo>
                  <a:pt x="1313230" y="75577"/>
                </a:moveTo>
                <a:lnTo>
                  <a:pt x="0" y="75577"/>
                </a:lnTo>
                <a:lnTo>
                  <a:pt x="0" y="113220"/>
                </a:lnTo>
                <a:lnTo>
                  <a:pt x="1313230" y="113220"/>
                </a:lnTo>
                <a:lnTo>
                  <a:pt x="1313230" y="75577"/>
                </a:lnTo>
                <a:close/>
              </a:path>
              <a:path w="1313815" h="113664">
                <a:moveTo>
                  <a:pt x="1313230" y="0"/>
                </a:moveTo>
                <a:lnTo>
                  <a:pt x="0" y="0"/>
                </a:lnTo>
                <a:lnTo>
                  <a:pt x="0" y="37642"/>
                </a:lnTo>
                <a:lnTo>
                  <a:pt x="1313230" y="37642"/>
                </a:lnTo>
                <a:lnTo>
                  <a:pt x="1313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83123" y="2709284"/>
            <a:ext cx="2134235" cy="4354830"/>
          </a:xfrm>
          <a:custGeom>
            <a:avLst/>
            <a:gdLst/>
            <a:ahLst/>
            <a:cxnLst/>
            <a:rect l="l" t="t" r="r" b="b"/>
            <a:pathLst>
              <a:path w="2134234" h="4354830">
                <a:moveTo>
                  <a:pt x="2133498" y="864870"/>
                </a:moveTo>
                <a:lnTo>
                  <a:pt x="666369" y="864870"/>
                </a:lnTo>
                <a:lnTo>
                  <a:pt x="666369" y="0"/>
                </a:lnTo>
                <a:lnTo>
                  <a:pt x="630516" y="0"/>
                </a:lnTo>
                <a:lnTo>
                  <a:pt x="630516" y="864870"/>
                </a:lnTo>
                <a:lnTo>
                  <a:pt x="630516" y="902970"/>
                </a:lnTo>
                <a:lnTo>
                  <a:pt x="2133498" y="902970"/>
                </a:lnTo>
                <a:lnTo>
                  <a:pt x="2133498" y="864870"/>
                </a:lnTo>
                <a:close/>
              </a:path>
              <a:path w="2134234" h="4354830">
                <a:moveTo>
                  <a:pt x="2133752" y="4316730"/>
                </a:moveTo>
                <a:lnTo>
                  <a:pt x="35585" y="4316730"/>
                </a:lnTo>
                <a:lnTo>
                  <a:pt x="35585" y="0"/>
                </a:lnTo>
                <a:lnTo>
                  <a:pt x="0" y="0"/>
                </a:lnTo>
                <a:lnTo>
                  <a:pt x="0" y="4316730"/>
                </a:lnTo>
                <a:lnTo>
                  <a:pt x="0" y="4354830"/>
                </a:lnTo>
                <a:lnTo>
                  <a:pt x="2133752" y="4354830"/>
                </a:lnTo>
                <a:lnTo>
                  <a:pt x="2133752" y="4316730"/>
                </a:lnTo>
                <a:close/>
              </a:path>
              <a:path w="2134234" h="4354830">
                <a:moveTo>
                  <a:pt x="2133752" y="4241800"/>
                </a:moveTo>
                <a:lnTo>
                  <a:pt x="107035" y="4241800"/>
                </a:lnTo>
                <a:lnTo>
                  <a:pt x="107035" y="0"/>
                </a:lnTo>
                <a:lnTo>
                  <a:pt x="71450" y="0"/>
                </a:lnTo>
                <a:lnTo>
                  <a:pt x="71450" y="4241800"/>
                </a:lnTo>
                <a:lnTo>
                  <a:pt x="71450" y="4278630"/>
                </a:lnTo>
                <a:lnTo>
                  <a:pt x="2133752" y="4278630"/>
                </a:lnTo>
                <a:lnTo>
                  <a:pt x="2133752" y="4241800"/>
                </a:lnTo>
                <a:close/>
              </a:path>
              <a:path w="2134234" h="4354830">
                <a:moveTo>
                  <a:pt x="2133752" y="2642870"/>
                </a:moveTo>
                <a:lnTo>
                  <a:pt x="332663" y="2642870"/>
                </a:lnTo>
                <a:lnTo>
                  <a:pt x="332663" y="0"/>
                </a:lnTo>
                <a:lnTo>
                  <a:pt x="297053" y="0"/>
                </a:lnTo>
                <a:lnTo>
                  <a:pt x="297053" y="2642870"/>
                </a:lnTo>
                <a:lnTo>
                  <a:pt x="297053" y="2679700"/>
                </a:lnTo>
                <a:lnTo>
                  <a:pt x="2133752" y="2679700"/>
                </a:lnTo>
                <a:lnTo>
                  <a:pt x="2133752" y="2642870"/>
                </a:lnTo>
                <a:close/>
              </a:path>
              <a:path w="2134234" h="4354830">
                <a:moveTo>
                  <a:pt x="2133752" y="2566670"/>
                </a:moveTo>
                <a:lnTo>
                  <a:pt x="404114" y="2566670"/>
                </a:lnTo>
                <a:lnTo>
                  <a:pt x="404114" y="0"/>
                </a:lnTo>
                <a:lnTo>
                  <a:pt x="368515" y="0"/>
                </a:lnTo>
                <a:lnTo>
                  <a:pt x="368515" y="2566670"/>
                </a:lnTo>
                <a:lnTo>
                  <a:pt x="368515" y="2604770"/>
                </a:lnTo>
                <a:lnTo>
                  <a:pt x="2133752" y="2604770"/>
                </a:lnTo>
                <a:lnTo>
                  <a:pt x="2133752" y="2566670"/>
                </a:lnTo>
                <a:close/>
              </a:path>
              <a:path w="2134234" h="4354830">
                <a:moveTo>
                  <a:pt x="2133752" y="789940"/>
                </a:moveTo>
                <a:lnTo>
                  <a:pt x="737844" y="789940"/>
                </a:lnTo>
                <a:lnTo>
                  <a:pt x="737844" y="0"/>
                </a:lnTo>
                <a:lnTo>
                  <a:pt x="702233" y="0"/>
                </a:lnTo>
                <a:lnTo>
                  <a:pt x="702233" y="789940"/>
                </a:lnTo>
                <a:lnTo>
                  <a:pt x="702233" y="828040"/>
                </a:lnTo>
                <a:lnTo>
                  <a:pt x="2133752" y="828040"/>
                </a:lnTo>
                <a:lnTo>
                  <a:pt x="2133752" y="789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87697" y="2306886"/>
            <a:ext cx="1144905" cy="251460"/>
          </a:xfrm>
          <a:custGeom>
            <a:avLst/>
            <a:gdLst/>
            <a:ahLst/>
            <a:cxnLst/>
            <a:rect l="l" t="t" r="r" b="b"/>
            <a:pathLst>
              <a:path w="1144905" h="251460">
                <a:moveTo>
                  <a:pt x="1104217" y="85481"/>
                </a:moveTo>
                <a:lnTo>
                  <a:pt x="1077181" y="85481"/>
                </a:lnTo>
                <a:lnTo>
                  <a:pt x="1077181" y="201248"/>
                </a:lnTo>
                <a:lnTo>
                  <a:pt x="1081385" y="222336"/>
                </a:lnTo>
                <a:lnTo>
                  <a:pt x="1092338" y="237267"/>
                </a:lnTo>
                <a:lnTo>
                  <a:pt x="1107555" y="246147"/>
                </a:lnTo>
                <a:lnTo>
                  <a:pt x="1124552" y="249084"/>
                </a:lnTo>
                <a:lnTo>
                  <a:pt x="1134719" y="249084"/>
                </a:lnTo>
                <a:lnTo>
                  <a:pt x="1140876" y="247103"/>
                </a:lnTo>
                <a:lnTo>
                  <a:pt x="1144624" y="245687"/>
                </a:lnTo>
                <a:lnTo>
                  <a:pt x="1139571" y="221628"/>
                </a:lnTo>
                <a:lnTo>
                  <a:pt x="1127494" y="221628"/>
                </a:lnTo>
                <a:lnTo>
                  <a:pt x="1118892" y="220633"/>
                </a:lnTo>
                <a:lnTo>
                  <a:pt x="1111442" y="216639"/>
                </a:lnTo>
                <a:lnTo>
                  <a:pt x="1106199" y="208134"/>
                </a:lnTo>
                <a:lnTo>
                  <a:pt x="1104217" y="193606"/>
                </a:lnTo>
                <a:lnTo>
                  <a:pt x="1104217" y="85481"/>
                </a:lnTo>
                <a:close/>
              </a:path>
              <a:path w="1144905" h="251460">
                <a:moveTo>
                  <a:pt x="1139274" y="220213"/>
                </a:moveTo>
                <a:lnTo>
                  <a:pt x="1137127" y="220779"/>
                </a:lnTo>
                <a:lnTo>
                  <a:pt x="1133389" y="221628"/>
                </a:lnTo>
                <a:lnTo>
                  <a:pt x="1139571" y="221628"/>
                </a:lnTo>
                <a:lnTo>
                  <a:pt x="1139274" y="220213"/>
                </a:lnTo>
                <a:close/>
              </a:path>
              <a:path w="1144905" h="251460">
                <a:moveTo>
                  <a:pt x="1141682" y="61422"/>
                </a:moveTo>
                <a:lnTo>
                  <a:pt x="1050690" y="61422"/>
                </a:lnTo>
                <a:lnTo>
                  <a:pt x="1050690" y="85481"/>
                </a:lnTo>
                <a:lnTo>
                  <a:pt x="1141682" y="85481"/>
                </a:lnTo>
                <a:lnTo>
                  <a:pt x="1141682" y="61422"/>
                </a:lnTo>
                <a:close/>
              </a:path>
              <a:path w="1144905" h="251460">
                <a:moveTo>
                  <a:pt x="1104217" y="16983"/>
                </a:moveTo>
                <a:lnTo>
                  <a:pt x="1077181" y="16983"/>
                </a:lnTo>
                <a:lnTo>
                  <a:pt x="1077181" y="61422"/>
                </a:lnTo>
                <a:lnTo>
                  <a:pt x="1104217" y="61422"/>
                </a:lnTo>
                <a:lnTo>
                  <a:pt x="1104217" y="16983"/>
                </a:lnTo>
                <a:close/>
              </a:path>
              <a:path w="1144905" h="251460">
                <a:moveTo>
                  <a:pt x="949260" y="59157"/>
                </a:moveTo>
                <a:lnTo>
                  <a:pt x="916940" y="66238"/>
                </a:lnTo>
                <a:lnTo>
                  <a:pt x="892021" y="86082"/>
                </a:lnTo>
                <a:lnTo>
                  <a:pt x="875985" y="116594"/>
                </a:lnTo>
                <a:lnTo>
                  <a:pt x="870310" y="155677"/>
                </a:lnTo>
                <a:lnTo>
                  <a:pt x="875951" y="194539"/>
                </a:lnTo>
                <a:lnTo>
                  <a:pt x="892155" y="224565"/>
                </a:lnTo>
                <a:lnTo>
                  <a:pt x="917843" y="243923"/>
                </a:lnTo>
                <a:lnTo>
                  <a:pt x="951936" y="250782"/>
                </a:lnTo>
                <a:lnTo>
                  <a:pt x="951936" y="250499"/>
                </a:lnTo>
                <a:lnTo>
                  <a:pt x="976699" y="247142"/>
                </a:lnTo>
                <a:lnTo>
                  <a:pt x="997097" y="237656"/>
                </a:lnTo>
                <a:lnTo>
                  <a:pt x="1010190" y="225025"/>
                </a:lnTo>
                <a:lnTo>
                  <a:pt x="951936" y="225025"/>
                </a:lnTo>
                <a:lnTo>
                  <a:pt x="930271" y="221044"/>
                </a:lnTo>
                <a:lnTo>
                  <a:pt x="913298" y="209315"/>
                </a:lnTo>
                <a:lnTo>
                  <a:pt x="901995" y="190156"/>
                </a:lnTo>
                <a:lnTo>
                  <a:pt x="897341" y="163886"/>
                </a:lnTo>
                <a:lnTo>
                  <a:pt x="1024462" y="163886"/>
                </a:lnTo>
                <a:lnTo>
                  <a:pt x="1024462" y="151715"/>
                </a:lnTo>
                <a:lnTo>
                  <a:pt x="1022524" y="138977"/>
                </a:lnTo>
                <a:lnTo>
                  <a:pt x="897341" y="138977"/>
                </a:lnTo>
                <a:lnTo>
                  <a:pt x="901915" y="118262"/>
                </a:lnTo>
                <a:lnTo>
                  <a:pt x="912461" y="100836"/>
                </a:lnTo>
                <a:lnTo>
                  <a:pt x="928427" y="88824"/>
                </a:lnTo>
                <a:lnTo>
                  <a:pt x="949260" y="84349"/>
                </a:lnTo>
                <a:lnTo>
                  <a:pt x="1003426" y="84349"/>
                </a:lnTo>
                <a:lnTo>
                  <a:pt x="1000509" y="79537"/>
                </a:lnTo>
                <a:lnTo>
                  <a:pt x="976365" y="63907"/>
                </a:lnTo>
                <a:lnTo>
                  <a:pt x="949260" y="59157"/>
                </a:lnTo>
                <a:close/>
              </a:path>
              <a:path w="1144905" h="251460">
                <a:moveTo>
                  <a:pt x="995826" y="196154"/>
                </a:moveTo>
                <a:lnTo>
                  <a:pt x="989006" y="208785"/>
                </a:lnTo>
                <a:lnTo>
                  <a:pt x="979200" y="217807"/>
                </a:lnTo>
                <a:lnTo>
                  <a:pt x="966734" y="223220"/>
                </a:lnTo>
                <a:lnTo>
                  <a:pt x="951936" y="225025"/>
                </a:lnTo>
                <a:lnTo>
                  <a:pt x="1010190" y="225025"/>
                </a:lnTo>
                <a:lnTo>
                  <a:pt x="1012377" y="222915"/>
                </a:lnTo>
                <a:lnTo>
                  <a:pt x="1021785" y="203796"/>
                </a:lnTo>
                <a:lnTo>
                  <a:pt x="995826" y="196154"/>
                </a:lnTo>
                <a:close/>
              </a:path>
              <a:path w="1144905" h="251460">
                <a:moveTo>
                  <a:pt x="1003426" y="84349"/>
                </a:moveTo>
                <a:lnTo>
                  <a:pt x="949260" y="84349"/>
                </a:lnTo>
                <a:lnTo>
                  <a:pt x="969051" y="88466"/>
                </a:lnTo>
                <a:lnTo>
                  <a:pt x="984151" y="99881"/>
                </a:lnTo>
                <a:lnTo>
                  <a:pt x="993781" y="117187"/>
                </a:lnTo>
                <a:lnTo>
                  <a:pt x="997164" y="138977"/>
                </a:lnTo>
                <a:lnTo>
                  <a:pt x="1022524" y="138977"/>
                </a:lnTo>
                <a:lnTo>
                  <a:pt x="1017830" y="108116"/>
                </a:lnTo>
                <a:lnTo>
                  <a:pt x="1003426" y="84349"/>
                </a:lnTo>
                <a:close/>
              </a:path>
              <a:path w="1144905" h="251460">
                <a:moveTo>
                  <a:pt x="716427" y="61704"/>
                </a:moveTo>
                <a:lnTo>
                  <a:pt x="690467" y="61704"/>
                </a:lnTo>
                <a:lnTo>
                  <a:pt x="690467" y="247103"/>
                </a:lnTo>
                <a:lnTo>
                  <a:pt x="717230" y="247103"/>
                </a:lnTo>
                <a:lnTo>
                  <a:pt x="717230" y="135581"/>
                </a:lnTo>
                <a:lnTo>
                  <a:pt x="717498" y="135298"/>
                </a:lnTo>
                <a:lnTo>
                  <a:pt x="720868" y="113768"/>
                </a:lnTo>
                <a:lnTo>
                  <a:pt x="730210" y="97864"/>
                </a:lnTo>
                <a:lnTo>
                  <a:pt x="740682" y="90576"/>
                </a:lnTo>
                <a:lnTo>
                  <a:pt x="716427" y="90576"/>
                </a:lnTo>
                <a:lnTo>
                  <a:pt x="716427" y="61704"/>
                </a:lnTo>
                <a:close/>
              </a:path>
              <a:path w="1144905" h="251460">
                <a:moveTo>
                  <a:pt x="817570" y="84631"/>
                </a:moveTo>
                <a:lnTo>
                  <a:pt x="762190" y="84631"/>
                </a:lnTo>
                <a:lnTo>
                  <a:pt x="779301" y="87785"/>
                </a:lnTo>
                <a:lnTo>
                  <a:pt x="791897" y="96909"/>
                </a:lnTo>
                <a:lnTo>
                  <a:pt x="799675" y="111499"/>
                </a:lnTo>
                <a:lnTo>
                  <a:pt x="802334" y="131052"/>
                </a:lnTo>
                <a:lnTo>
                  <a:pt x="802334" y="246820"/>
                </a:lnTo>
                <a:lnTo>
                  <a:pt x="829364" y="246820"/>
                </a:lnTo>
                <a:lnTo>
                  <a:pt x="829364" y="129071"/>
                </a:lnTo>
                <a:lnTo>
                  <a:pt x="825086" y="98205"/>
                </a:lnTo>
                <a:lnTo>
                  <a:pt x="817570" y="84631"/>
                </a:lnTo>
                <a:close/>
              </a:path>
              <a:path w="1144905" h="251460">
                <a:moveTo>
                  <a:pt x="769952" y="59157"/>
                </a:moveTo>
                <a:lnTo>
                  <a:pt x="751954" y="61399"/>
                </a:lnTo>
                <a:lnTo>
                  <a:pt x="737569" y="67755"/>
                </a:lnTo>
                <a:lnTo>
                  <a:pt x="726596" y="77666"/>
                </a:lnTo>
                <a:lnTo>
                  <a:pt x="718835" y="90576"/>
                </a:lnTo>
                <a:lnTo>
                  <a:pt x="740682" y="90576"/>
                </a:lnTo>
                <a:lnTo>
                  <a:pt x="744368" y="88010"/>
                </a:lnTo>
                <a:lnTo>
                  <a:pt x="762190" y="84631"/>
                </a:lnTo>
                <a:lnTo>
                  <a:pt x="817570" y="84631"/>
                </a:lnTo>
                <a:lnTo>
                  <a:pt x="813006" y="76388"/>
                </a:lnTo>
                <a:lnTo>
                  <a:pt x="794251" y="63434"/>
                </a:lnTo>
                <a:lnTo>
                  <a:pt x="769952" y="59157"/>
                </a:lnTo>
                <a:close/>
              </a:path>
              <a:path w="1144905" h="251460">
                <a:moveTo>
                  <a:pt x="597067" y="61704"/>
                </a:moveTo>
                <a:lnTo>
                  <a:pt x="571108" y="61704"/>
                </a:lnTo>
                <a:lnTo>
                  <a:pt x="571108" y="246820"/>
                </a:lnTo>
                <a:lnTo>
                  <a:pt x="598138" y="246820"/>
                </a:lnTo>
                <a:lnTo>
                  <a:pt x="598138" y="129636"/>
                </a:lnTo>
                <a:lnTo>
                  <a:pt x="601463" y="112242"/>
                </a:lnTo>
                <a:lnTo>
                  <a:pt x="610683" y="98537"/>
                </a:lnTo>
                <a:lnTo>
                  <a:pt x="624401" y="89727"/>
                </a:lnTo>
                <a:lnTo>
                  <a:pt x="597067" y="89727"/>
                </a:lnTo>
                <a:lnTo>
                  <a:pt x="597067" y="61704"/>
                </a:lnTo>
                <a:close/>
              </a:path>
              <a:path w="1144905" h="251460">
                <a:moveTo>
                  <a:pt x="648451" y="58874"/>
                </a:moveTo>
                <a:lnTo>
                  <a:pt x="644436" y="58874"/>
                </a:lnTo>
                <a:lnTo>
                  <a:pt x="629387" y="61108"/>
                </a:lnTo>
                <a:lnTo>
                  <a:pt x="616169" y="67401"/>
                </a:lnTo>
                <a:lnTo>
                  <a:pt x="605711" y="77144"/>
                </a:lnTo>
                <a:lnTo>
                  <a:pt x="598940" y="89727"/>
                </a:lnTo>
                <a:lnTo>
                  <a:pt x="624401" y="89727"/>
                </a:lnTo>
                <a:lnTo>
                  <a:pt x="624670" y="89554"/>
                </a:lnTo>
                <a:lnTo>
                  <a:pt x="642295" y="86330"/>
                </a:lnTo>
                <a:lnTo>
                  <a:pt x="658620" y="86330"/>
                </a:lnTo>
                <a:lnTo>
                  <a:pt x="658620" y="59441"/>
                </a:lnTo>
                <a:lnTo>
                  <a:pt x="655676" y="59441"/>
                </a:lnTo>
                <a:lnTo>
                  <a:pt x="648451" y="58874"/>
                </a:lnTo>
                <a:close/>
              </a:path>
              <a:path w="1144905" h="251460">
                <a:moveTo>
                  <a:pt x="658620" y="86330"/>
                </a:moveTo>
                <a:lnTo>
                  <a:pt x="649521" y="86330"/>
                </a:lnTo>
                <a:lnTo>
                  <a:pt x="657014" y="87746"/>
                </a:lnTo>
                <a:lnTo>
                  <a:pt x="658620" y="88311"/>
                </a:lnTo>
                <a:lnTo>
                  <a:pt x="658620" y="86330"/>
                </a:lnTo>
                <a:close/>
              </a:path>
              <a:path w="1144905" h="251460">
                <a:moveTo>
                  <a:pt x="454691" y="59441"/>
                </a:moveTo>
                <a:lnTo>
                  <a:pt x="422372" y="66521"/>
                </a:lnTo>
                <a:lnTo>
                  <a:pt x="397453" y="86366"/>
                </a:lnTo>
                <a:lnTo>
                  <a:pt x="381417" y="116878"/>
                </a:lnTo>
                <a:lnTo>
                  <a:pt x="375742" y="155960"/>
                </a:lnTo>
                <a:lnTo>
                  <a:pt x="381383" y="194822"/>
                </a:lnTo>
                <a:lnTo>
                  <a:pt x="397587" y="224848"/>
                </a:lnTo>
                <a:lnTo>
                  <a:pt x="423275" y="244206"/>
                </a:lnTo>
                <a:lnTo>
                  <a:pt x="457368" y="251065"/>
                </a:lnTo>
                <a:lnTo>
                  <a:pt x="457368" y="250782"/>
                </a:lnTo>
                <a:lnTo>
                  <a:pt x="482131" y="247425"/>
                </a:lnTo>
                <a:lnTo>
                  <a:pt x="502529" y="237939"/>
                </a:lnTo>
                <a:lnTo>
                  <a:pt x="515622" y="225308"/>
                </a:lnTo>
                <a:lnTo>
                  <a:pt x="457368" y="225308"/>
                </a:lnTo>
                <a:lnTo>
                  <a:pt x="435703" y="221327"/>
                </a:lnTo>
                <a:lnTo>
                  <a:pt x="418730" y="209598"/>
                </a:lnTo>
                <a:lnTo>
                  <a:pt x="407427" y="190439"/>
                </a:lnTo>
                <a:lnTo>
                  <a:pt x="402773" y="164169"/>
                </a:lnTo>
                <a:lnTo>
                  <a:pt x="529893" y="164169"/>
                </a:lnTo>
                <a:lnTo>
                  <a:pt x="529893" y="151998"/>
                </a:lnTo>
                <a:lnTo>
                  <a:pt x="527956" y="139260"/>
                </a:lnTo>
                <a:lnTo>
                  <a:pt x="402773" y="139260"/>
                </a:lnTo>
                <a:lnTo>
                  <a:pt x="407347" y="118545"/>
                </a:lnTo>
                <a:lnTo>
                  <a:pt x="417893" y="101119"/>
                </a:lnTo>
                <a:lnTo>
                  <a:pt x="433858" y="89107"/>
                </a:lnTo>
                <a:lnTo>
                  <a:pt x="454691" y="84631"/>
                </a:lnTo>
                <a:lnTo>
                  <a:pt x="508857" y="84631"/>
                </a:lnTo>
                <a:lnTo>
                  <a:pt x="505941" y="79820"/>
                </a:lnTo>
                <a:lnTo>
                  <a:pt x="481797" y="64190"/>
                </a:lnTo>
                <a:lnTo>
                  <a:pt x="454691" y="59441"/>
                </a:lnTo>
                <a:close/>
              </a:path>
              <a:path w="1144905" h="251460">
                <a:moveTo>
                  <a:pt x="501258" y="196437"/>
                </a:moveTo>
                <a:lnTo>
                  <a:pt x="494437" y="209068"/>
                </a:lnTo>
                <a:lnTo>
                  <a:pt x="484632" y="218090"/>
                </a:lnTo>
                <a:lnTo>
                  <a:pt x="472166" y="223503"/>
                </a:lnTo>
                <a:lnTo>
                  <a:pt x="457368" y="225308"/>
                </a:lnTo>
                <a:lnTo>
                  <a:pt x="515622" y="225308"/>
                </a:lnTo>
                <a:lnTo>
                  <a:pt x="517808" y="223198"/>
                </a:lnTo>
                <a:lnTo>
                  <a:pt x="527217" y="204079"/>
                </a:lnTo>
                <a:lnTo>
                  <a:pt x="501258" y="196437"/>
                </a:lnTo>
                <a:close/>
              </a:path>
              <a:path w="1144905" h="251460">
                <a:moveTo>
                  <a:pt x="508857" y="84631"/>
                </a:moveTo>
                <a:lnTo>
                  <a:pt x="454691" y="84631"/>
                </a:lnTo>
                <a:lnTo>
                  <a:pt x="474483" y="88749"/>
                </a:lnTo>
                <a:lnTo>
                  <a:pt x="489583" y="100164"/>
                </a:lnTo>
                <a:lnTo>
                  <a:pt x="499213" y="117470"/>
                </a:lnTo>
                <a:lnTo>
                  <a:pt x="502596" y="139260"/>
                </a:lnTo>
                <a:lnTo>
                  <a:pt x="527956" y="139260"/>
                </a:lnTo>
                <a:lnTo>
                  <a:pt x="523261" y="108399"/>
                </a:lnTo>
                <a:lnTo>
                  <a:pt x="508857" y="84631"/>
                </a:lnTo>
                <a:close/>
              </a:path>
              <a:path w="1144905" h="251460">
                <a:moveTo>
                  <a:pt x="308033" y="85764"/>
                </a:moveTo>
                <a:lnTo>
                  <a:pt x="281004" y="85764"/>
                </a:lnTo>
                <a:lnTo>
                  <a:pt x="281004" y="201531"/>
                </a:lnTo>
                <a:lnTo>
                  <a:pt x="285206" y="222619"/>
                </a:lnTo>
                <a:lnTo>
                  <a:pt x="296158" y="237550"/>
                </a:lnTo>
                <a:lnTo>
                  <a:pt x="311374" y="246430"/>
                </a:lnTo>
                <a:lnTo>
                  <a:pt x="328373" y="249367"/>
                </a:lnTo>
                <a:lnTo>
                  <a:pt x="338543" y="249367"/>
                </a:lnTo>
                <a:lnTo>
                  <a:pt x="344698" y="247386"/>
                </a:lnTo>
                <a:lnTo>
                  <a:pt x="348444" y="245970"/>
                </a:lnTo>
                <a:lnTo>
                  <a:pt x="343390" y="221911"/>
                </a:lnTo>
                <a:lnTo>
                  <a:pt x="331317" y="221911"/>
                </a:lnTo>
                <a:lnTo>
                  <a:pt x="322711" y="220916"/>
                </a:lnTo>
                <a:lnTo>
                  <a:pt x="315259" y="216922"/>
                </a:lnTo>
                <a:lnTo>
                  <a:pt x="310015" y="208418"/>
                </a:lnTo>
                <a:lnTo>
                  <a:pt x="308033" y="193889"/>
                </a:lnTo>
                <a:lnTo>
                  <a:pt x="308033" y="85764"/>
                </a:lnTo>
                <a:close/>
              </a:path>
              <a:path w="1144905" h="251460">
                <a:moveTo>
                  <a:pt x="343093" y="220496"/>
                </a:moveTo>
                <a:lnTo>
                  <a:pt x="337205" y="221911"/>
                </a:lnTo>
                <a:lnTo>
                  <a:pt x="343390" y="221911"/>
                </a:lnTo>
                <a:lnTo>
                  <a:pt x="343093" y="220496"/>
                </a:lnTo>
                <a:close/>
              </a:path>
              <a:path w="1144905" h="251460">
                <a:moveTo>
                  <a:pt x="345501" y="61704"/>
                </a:moveTo>
                <a:lnTo>
                  <a:pt x="254509" y="61704"/>
                </a:lnTo>
                <a:lnTo>
                  <a:pt x="254509" y="85764"/>
                </a:lnTo>
                <a:lnTo>
                  <a:pt x="345501" y="85764"/>
                </a:lnTo>
                <a:lnTo>
                  <a:pt x="345501" y="61704"/>
                </a:lnTo>
                <a:close/>
              </a:path>
              <a:path w="1144905" h="251460">
                <a:moveTo>
                  <a:pt x="307766" y="17266"/>
                </a:moveTo>
                <a:lnTo>
                  <a:pt x="281004" y="17266"/>
                </a:lnTo>
                <a:lnTo>
                  <a:pt x="281004" y="61704"/>
                </a:lnTo>
                <a:lnTo>
                  <a:pt x="307766" y="61704"/>
                </a:lnTo>
                <a:lnTo>
                  <a:pt x="307766" y="17266"/>
                </a:lnTo>
                <a:close/>
              </a:path>
              <a:path w="1144905" h="251460">
                <a:moveTo>
                  <a:pt x="107049" y="61988"/>
                </a:moveTo>
                <a:lnTo>
                  <a:pt x="81089" y="61988"/>
                </a:lnTo>
                <a:lnTo>
                  <a:pt x="81089" y="247386"/>
                </a:lnTo>
                <a:lnTo>
                  <a:pt x="108119" y="247386"/>
                </a:lnTo>
                <a:lnTo>
                  <a:pt x="108119" y="135581"/>
                </a:lnTo>
                <a:lnTo>
                  <a:pt x="111489" y="114052"/>
                </a:lnTo>
                <a:lnTo>
                  <a:pt x="120831" y="98148"/>
                </a:lnTo>
                <a:lnTo>
                  <a:pt x="131305" y="90859"/>
                </a:lnTo>
                <a:lnTo>
                  <a:pt x="107049" y="90859"/>
                </a:lnTo>
                <a:lnTo>
                  <a:pt x="107049" y="61988"/>
                </a:lnTo>
                <a:close/>
              </a:path>
              <a:path w="1144905" h="251460">
                <a:moveTo>
                  <a:pt x="208192" y="84915"/>
                </a:moveTo>
                <a:lnTo>
                  <a:pt x="152813" y="84915"/>
                </a:lnTo>
                <a:lnTo>
                  <a:pt x="169924" y="88068"/>
                </a:lnTo>
                <a:lnTo>
                  <a:pt x="182519" y="97192"/>
                </a:lnTo>
                <a:lnTo>
                  <a:pt x="190296" y="111782"/>
                </a:lnTo>
                <a:lnTo>
                  <a:pt x="192956" y="131335"/>
                </a:lnTo>
                <a:lnTo>
                  <a:pt x="192956" y="247103"/>
                </a:lnTo>
                <a:lnTo>
                  <a:pt x="219985" y="247103"/>
                </a:lnTo>
                <a:lnTo>
                  <a:pt x="219985" y="129354"/>
                </a:lnTo>
                <a:lnTo>
                  <a:pt x="215708" y="98488"/>
                </a:lnTo>
                <a:lnTo>
                  <a:pt x="208192" y="84915"/>
                </a:lnTo>
                <a:close/>
              </a:path>
              <a:path w="1144905" h="251460">
                <a:moveTo>
                  <a:pt x="160574" y="59441"/>
                </a:moveTo>
                <a:lnTo>
                  <a:pt x="142576" y="61683"/>
                </a:lnTo>
                <a:lnTo>
                  <a:pt x="128191" y="68038"/>
                </a:lnTo>
                <a:lnTo>
                  <a:pt x="117218" y="77949"/>
                </a:lnTo>
                <a:lnTo>
                  <a:pt x="109457" y="90859"/>
                </a:lnTo>
                <a:lnTo>
                  <a:pt x="131305" y="90859"/>
                </a:lnTo>
                <a:lnTo>
                  <a:pt x="134990" y="88294"/>
                </a:lnTo>
                <a:lnTo>
                  <a:pt x="152813" y="84915"/>
                </a:lnTo>
                <a:lnTo>
                  <a:pt x="208192" y="84915"/>
                </a:lnTo>
                <a:lnTo>
                  <a:pt x="203627" y="76671"/>
                </a:lnTo>
                <a:lnTo>
                  <a:pt x="184873" y="63717"/>
                </a:lnTo>
                <a:lnTo>
                  <a:pt x="160574" y="59441"/>
                </a:lnTo>
                <a:close/>
              </a:path>
              <a:path w="1144905" h="251460">
                <a:moveTo>
                  <a:pt x="28368" y="0"/>
                </a:moveTo>
                <a:lnTo>
                  <a:pt x="0" y="0"/>
                </a:lnTo>
                <a:lnTo>
                  <a:pt x="0" y="247103"/>
                </a:lnTo>
                <a:lnTo>
                  <a:pt x="28368" y="247103"/>
                </a:lnTo>
                <a:lnTo>
                  <a:pt x="2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23872" y="8125533"/>
            <a:ext cx="2193441" cy="72177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4867394" y="7363288"/>
            <a:ext cx="107314" cy="556260"/>
          </a:xfrm>
          <a:custGeom>
            <a:avLst/>
            <a:gdLst/>
            <a:ahLst/>
            <a:cxnLst/>
            <a:rect l="l" t="t" r="r" b="b"/>
            <a:pathLst>
              <a:path w="107315" h="556259">
                <a:moveTo>
                  <a:pt x="35598" y="0"/>
                </a:moveTo>
                <a:lnTo>
                  <a:pt x="0" y="0"/>
                </a:lnTo>
                <a:lnTo>
                  <a:pt x="0" y="556196"/>
                </a:lnTo>
                <a:lnTo>
                  <a:pt x="35598" y="556196"/>
                </a:lnTo>
                <a:lnTo>
                  <a:pt x="35598" y="0"/>
                </a:lnTo>
                <a:close/>
              </a:path>
              <a:path w="107315" h="556259">
                <a:moveTo>
                  <a:pt x="107048" y="0"/>
                </a:moveTo>
                <a:lnTo>
                  <a:pt x="71450" y="0"/>
                </a:lnTo>
                <a:lnTo>
                  <a:pt x="71450" y="556196"/>
                </a:lnTo>
                <a:lnTo>
                  <a:pt x="107048" y="556196"/>
                </a:lnTo>
                <a:lnTo>
                  <a:pt x="107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5315" y="3488616"/>
            <a:ext cx="1290320" cy="38100"/>
          </a:xfrm>
          <a:custGeom>
            <a:avLst/>
            <a:gdLst/>
            <a:ahLst/>
            <a:cxnLst/>
            <a:rect l="l" t="t" r="r" b="b"/>
            <a:pathLst>
              <a:path w="1290320" h="38100">
                <a:moveTo>
                  <a:pt x="1289939" y="0"/>
                </a:moveTo>
                <a:lnTo>
                  <a:pt x="0" y="0"/>
                </a:lnTo>
                <a:lnTo>
                  <a:pt x="0" y="37642"/>
                </a:lnTo>
                <a:lnTo>
                  <a:pt x="1289939" y="37642"/>
                </a:lnTo>
                <a:lnTo>
                  <a:pt x="1289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5309" y="4917954"/>
            <a:ext cx="3554729" cy="256540"/>
          </a:xfrm>
          <a:custGeom>
            <a:avLst/>
            <a:gdLst/>
            <a:ahLst/>
            <a:cxnLst/>
            <a:rect l="l" t="t" r="r" b="b"/>
            <a:pathLst>
              <a:path w="3554729" h="256539">
                <a:moveTo>
                  <a:pt x="3483114" y="74930"/>
                </a:moveTo>
                <a:lnTo>
                  <a:pt x="0" y="74930"/>
                </a:lnTo>
                <a:lnTo>
                  <a:pt x="0" y="113030"/>
                </a:lnTo>
                <a:lnTo>
                  <a:pt x="3447529" y="113030"/>
                </a:lnTo>
                <a:lnTo>
                  <a:pt x="3447529" y="256540"/>
                </a:lnTo>
                <a:lnTo>
                  <a:pt x="3483114" y="256540"/>
                </a:lnTo>
                <a:lnTo>
                  <a:pt x="3483114" y="113030"/>
                </a:lnTo>
                <a:lnTo>
                  <a:pt x="3483114" y="74930"/>
                </a:lnTo>
                <a:close/>
              </a:path>
              <a:path w="3554729" h="256539">
                <a:moveTo>
                  <a:pt x="3554577" y="0"/>
                </a:moveTo>
                <a:lnTo>
                  <a:pt x="0" y="0"/>
                </a:lnTo>
                <a:lnTo>
                  <a:pt x="0" y="36830"/>
                </a:lnTo>
                <a:lnTo>
                  <a:pt x="3518979" y="36830"/>
                </a:lnTo>
                <a:lnTo>
                  <a:pt x="3518979" y="256540"/>
                </a:lnTo>
                <a:lnTo>
                  <a:pt x="3554577" y="256540"/>
                </a:lnTo>
                <a:lnTo>
                  <a:pt x="3554577" y="36830"/>
                </a:lnTo>
                <a:lnTo>
                  <a:pt x="3554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5309" y="6773423"/>
            <a:ext cx="3836035" cy="227329"/>
          </a:xfrm>
          <a:custGeom>
            <a:avLst/>
            <a:gdLst/>
            <a:ahLst/>
            <a:cxnLst/>
            <a:rect l="l" t="t" r="r" b="b"/>
            <a:pathLst>
              <a:path w="3836034" h="227329">
                <a:moveTo>
                  <a:pt x="3764127" y="0"/>
                </a:moveTo>
                <a:lnTo>
                  <a:pt x="3728529" y="0"/>
                </a:lnTo>
                <a:lnTo>
                  <a:pt x="3728529" y="114300"/>
                </a:lnTo>
                <a:lnTo>
                  <a:pt x="0" y="114300"/>
                </a:lnTo>
                <a:lnTo>
                  <a:pt x="0" y="151130"/>
                </a:lnTo>
                <a:lnTo>
                  <a:pt x="3764127" y="151130"/>
                </a:lnTo>
                <a:lnTo>
                  <a:pt x="3764127" y="114300"/>
                </a:lnTo>
                <a:lnTo>
                  <a:pt x="3764127" y="0"/>
                </a:lnTo>
                <a:close/>
              </a:path>
              <a:path w="3836034" h="227329">
                <a:moveTo>
                  <a:pt x="3835577" y="0"/>
                </a:moveTo>
                <a:lnTo>
                  <a:pt x="3799979" y="0"/>
                </a:lnTo>
                <a:lnTo>
                  <a:pt x="3799979" y="189230"/>
                </a:lnTo>
                <a:lnTo>
                  <a:pt x="0" y="189230"/>
                </a:lnTo>
                <a:lnTo>
                  <a:pt x="0" y="227330"/>
                </a:lnTo>
                <a:lnTo>
                  <a:pt x="3835577" y="227330"/>
                </a:lnTo>
                <a:lnTo>
                  <a:pt x="3835577" y="189230"/>
                </a:lnTo>
                <a:lnTo>
                  <a:pt x="3835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5309" y="7130294"/>
            <a:ext cx="3836035" cy="1283970"/>
          </a:xfrm>
          <a:custGeom>
            <a:avLst/>
            <a:gdLst/>
            <a:ahLst/>
            <a:cxnLst/>
            <a:rect l="l" t="t" r="r" b="b"/>
            <a:pathLst>
              <a:path w="3836034" h="1283970">
                <a:moveTo>
                  <a:pt x="3764127" y="0"/>
                </a:moveTo>
                <a:lnTo>
                  <a:pt x="3728529" y="0"/>
                </a:lnTo>
                <a:lnTo>
                  <a:pt x="3728529" y="1170940"/>
                </a:lnTo>
                <a:lnTo>
                  <a:pt x="0" y="1170940"/>
                </a:lnTo>
                <a:lnTo>
                  <a:pt x="0" y="1207770"/>
                </a:lnTo>
                <a:lnTo>
                  <a:pt x="3764127" y="1207770"/>
                </a:lnTo>
                <a:lnTo>
                  <a:pt x="3764127" y="1170940"/>
                </a:lnTo>
                <a:lnTo>
                  <a:pt x="3764127" y="0"/>
                </a:lnTo>
                <a:close/>
              </a:path>
              <a:path w="3836034" h="1283970">
                <a:moveTo>
                  <a:pt x="3835577" y="0"/>
                </a:moveTo>
                <a:lnTo>
                  <a:pt x="3799979" y="0"/>
                </a:lnTo>
                <a:lnTo>
                  <a:pt x="3799979" y="1245870"/>
                </a:lnTo>
                <a:lnTo>
                  <a:pt x="0" y="1245870"/>
                </a:lnTo>
                <a:lnTo>
                  <a:pt x="0" y="1283970"/>
                </a:lnTo>
                <a:lnTo>
                  <a:pt x="3835577" y="1283970"/>
                </a:lnTo>
                <a:lnTo>
                  <a:pt x="3835577" y="1245870"/>
                </a:lnTo>
                <a:lnTo>
                  <a:pt x="3835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35315" y="3413037"/>
            <a:ext cx="1290320" cy="38100"/>
          </a:xfrm>
          <a:custGeom>
            <a:avLst/>
            <a:gdLst/>
            <a:ahLst/>
            <a:cxnLst/>
            <a:rect l="l" t="t" r="r" b="b"/>
            <a:pathLst>
              <a:path w="1290320" h="38100">
                <a:moveTo>
                  <a:pt x="1289939" y="0"/>
                </a:moveTo>
                <a:lnTo>
                  <a:pt x="0" y="0"/>
                </a:lnTo>
                <a:lnTo>
                  <a:pt x="0" y="37642"/>
                </a:lnTo>
                <a:lnTo>
                  <a:pt x="1289939" y="37642"/>
                </a:lnTo>
                <a:lnTo>
                  <a:pt x="1289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8484275" y="5259645"/>
            <a:ext cx="910590" cy="962660"/>
            <a:chOff x="8484275" y="5259645"/>
            <a:chExt cx="910590" cy="962660"/>
          </a:xfrm>
        </p:grpSpPr>
        <p:sp>
          <p:nvSpPr>
            <p:cNvPr id="31" name="object 31"/>
            <p:cNvSpPr/>
            <p:nvPr/>
          </p:nvSpPr>
          <p:spPr>
            <a:xfrm>
              <a:off x="8484275" y="5259645"/>
              <a:ext cx="910590" cy="962660"/>
            </a:xfrm>
            <a:custGeom>
              <a:avLst/>
              <a:gdLst/>
              <a:ahLst/>
              <a:cxnLst/>
              <a:rect l="l" t="t" r="r" b="b"/>
              <a:pathLst>
                <a:path w="910590" h="962660">
                  <a:moveTo>
                    <a:pt x="519189" y="0"/>
                  </a:moveTo>
                  <a:lnTo>
                    <a:pt x="391265" y="0"/>
                  </a:lnTo>
                  <a:lnTo>
                    <a:pt x="377374" y="1270"/>
                  </a:lnTo>
                  <a:lnTo>
                    <a:pt x="349490" y="2540"/>
                  </a:lnTo>
                  <a:lnTo>
                    <a:pt x="335599" y="3810"/>
                  </a:lnTo>
                  <a:lnTo>
                    <a:pt x="287795" y="7620"/>
                  </a:lnTo>
                  <a:lnTo>
                    <a:pt x="240145" y="12700"/>
                  </a:lnTo>
                  <a:lnTo>
                    <a:pt x="192739" y="19050"/>
                  </a:lnTo>
                  <a:lnTo>
                    <a:pt x="145668" y="27940"/>
                  </a:lnTo>
                  <a:lnTo>
                    <a:pt x="99020" y="39370"/>
                  </a:lnTo>
                  <a:lnTo>
                    <a:pt x="48439" y="59690"/>
                  </a:lnTo>
                  <a:lnTo>
                    <a:pt x="8396" y="92710"/>
                  </a:lnTo>
                  <a:lnTo>
                    <a:pt x="0" y="109220"/>
                  </a:lnTo>
                  <a:lnTo>
                    <a:pt x="0" y="853440"/>
                  </a:lnTo>
                  <a:lnTo>
                    <a:pt x="28167" y="891540"/>
                  </a:lnTo>
                  <a:lnTo>
                    <a:pt x="67976" y="911860"/>
                  </a:lnTo>
                  <a:lnTo>
                    <a:pt x="134848" y="933450"/>
                  </a:lnTo>
                  <a:lnTo>
                    <a:pt x="203928" y="946150"/>
                  </a:lnTo>
                  <a:lnTo>
                    <a:pt x="382433" y="961390"/>
                  </a:lnTo>
                  <a:lnTo>
                    <a:pt x="392870" y="962660"/>
                  </a:lnTo>
                  <a:lnTo>
                    <a:pt x="531725" y="962660"/>
                  </a:lnTo>
                  <a:lnTo>
                    <a:pt x="560445" y="960120"/>
                  </a:lnTo>
                  <a:lnTo>
                    <a:pt x="574854" y="960120"/>
                  </a:lnTo>
                  <a:lnTo>
                    <a:pt x="626184" y="956310"/>
                  </a:lnTo>
                  <a:lnTo>
                    <a:pt x="728138" y="943610"/>
                  </a:lnTo>
                  <a:lnTo>
                    <a:pt x="778505" y="932180"/>
                  </a:lnTo>
                  <a:lnTo>
                    <a:pt x="828294" y="918210"/>
                  </a:lnTo>
                  <a:lnTo>
                    <a:pt x="854788" y="906780"/>
                  </a:lnTo>
                  <a:lnTo>
                    <a:pt x="862242" y="902970"/>
                  </a:lnTo>
                  <a:lnTo>
                    <a:pt x="425454" y="902970"/>
                  </a:lnTo>
                  <a:lnTo>
                    <a:pt x="320283" y="897890"/>
                  </a:lnTo>
                  <a:lnTo>
                    <a:pt x="271654" y="894080"/>
                  </a:lnTo>
                  <a:lnTo>
                    <a:pt x="223244" y="887730"/>
                  </a:lnTo>
                  <a:lnTo>
                    <a:pt x="175130" y="880110"/>
                  </a:lnTo>
                  <a:lnTo>
                    <a:pt x="127388" y="868680"/>
                  </a:lnTo>
                  <a:lnTo>
                    <a:pt x="97381" y="858520"/>
                  </a:lnTo>
                  <a:lnTo>
                    <a:pt x="82641" y="853440"/>
                  </a:lnTo>
                  <a:lnTo>
                    <a:pt x="67976" y="847090"/>
                  </a:lnTo>
                  <a:lnTo>
                    <a:pt x="60215" y="844550"/>
                  </a:lnTo>
                  <a:lnTo>
                    <a:pt x="57003" y="838200"/>
                  </a:lnTo>
                  <a:lnTo>
                    <a:pt x="57003" y="670560"/>
                  </a:lnTo>
                  <a:lnTo>
                    <a:pt x="57806" y="669290"/>
                  </a:lnTo>
                  <a:lnTo>
                    <a:pt x="910453" y="669290"/>
                  </a:lnTo>
                  <a:lnTo>
                    <a:pt x="910453" y="661670"/>
                  </a:lnTo>
                  <a:lnTo>
                    <a:pt x="425722" y="661670"/>
                  </a:lnTo>
                  <a:lnTo>
                    <a:pt x="369320" y="660400"/>
                  </a:lnTo>
                  <a:lnTo>
                    <a:pt x="317795" y="657860"/>
                  </a:lnTo>
                  <a:lnTo>
                    <a:pt x="266386" y="652780"/>
                  </a:lnTo>
                  <a:lnTo>
                    <a:pt x="215207" y="646430"/>
                  </a:lnTo>
                  <a:lnTo>
                    <a:pt x="164376" y="637540"/>
                  </a:lnTo>
                  <a:lnTo>
                    <a:pt x="114006" y="624840"/>
                  </a:lnTo>
                  <a:lnTo>
                    <a:pt x="59144" y="603250"/>
                  </a:lnTo>
                  <a:lnTo>
                    <a:pt x="57003" y="598170"/>
                  </a:lnTo>
                  <a:lnTo>
                    <a:pt x="57003" y="427990"/>
                  </a:lnTo>
                  <a:lnTo>
                    <a:pt x="850835" y="427990"/>
                  </a:lnTo>
                  <a:lnTo>
                    <a:pt x="853450" y="426720"/>
                  </a:lnTo>
                  <a:lnTo>
                    <a:pt x="910453" y="426720"/>
                  </a:lnTo>
                  <a:lnTo>
                    <a:pt x="910453" y="421640"/>
                  </a:lnTo>
                  <a:lnTo>
                    <a:pt x="425454" y="421640"/>
                  </a:lnTo>
                  <a:lnTo>
                    <a:pt x="317527" y="416560"/>
                  </a:lnTo>
                  <a:lnTo>
                    <a:pt x="266118" y="412750"/>
                  </a:lnTo>
                  <a:lnTo>
                    <a:pt x="214939" y="406400"/>
                  </a:lnTo>
                  <a:lnTo>
                    <a:pt x="164108" y="396240"/>
                  </a:lnTo>
                  <a:lnTo>
                    <a:pt x="113739" y="383540"/>
                  </a:lnTo>
                  <a:lnTo>
                    <a:pt x="78400" y="369570"/>
                  </a:lnTo>
                  <a:lnTo>
                    <a:pt x="66637" y="365760"/>
                  </a:lnTo>
                  <a:lnTo>
                    <a:pt x="59679" y="361950"/>
                  </a:lnTo>
                  <a:lnTo>
                    <a:pt x="57003" y="356870"/>
                  </a:lnTo>
                  <a:lnTo>
                    <a:pt x="57003" y="186690"/>
                  </a:lnTo>
                  <a:lnTo>
                    <a:pt x="853450" y="186690"/>
                  </a:lnTo>
                  <a:lnTo>
                    <a:pt x="853718" y="185420"/>
                  </a:lnTo>
                  <a:lnTo>
                    <a:pt x="910453" y="185420"/>
                  </a:lnTo>
                  <a:lnTo>
                    <a:pt x="910453" y="180340"/>
                  </a:lnTo>
                  <a:lnTo>
                    <a:pt x="417492" y="180340"/>
                  </a:lnTo>
                  <a:lnTo>
                    <a:pt x="369195" y="179070"/>
                  </a:lnTo>
                  <a:lnTo>
                    <a:pt x="320989" y="176530"/>
                  </a:lnTo>
                  <a:lnTo>
                    <a:pt x="224949" y="166370"/>
                  </a:lnTo>
                  <a:lnTo>
                    <a:pt x="177166" y="158750"/>
                  </a:lnTo>
                  <a:lnTo>
                    <a:pt x="126953" y="147320"/>
                  </a:lnTo>
                  <a:lnTo>
                    <a:pt x="78145" y="130810"/>
                  </a:lnTo>
                  <a:lnTo>
                    <a:pt x="69314" y="125730"/>
                  </a:lnTo>
                  <a:lnTo>
                    <a:pt x="64764" y="123190"/>
                  </a:lnTo>
                  <a:lnTo>
                    <a:pt x="63961" y="123190"/>
                  </a:lnTo>
                  <a:lnTo>
                    <a:pt x="63158" y="121920"/>
                  </a:lnTo>
                  <a:lnTo>
                    <a:pt x="61285" y="120650"/>
                  </a:lnTo>
                  <a:lnTo>
                    <a:pt x="61018" y="120650"/>
                  </a:lnTo>
                  <a:lnTo>
                    <a:pt x="77058" y="111760"/>
                  </a:lnTo>
                  <a:lnTo>
                    <a:pt x="93400" y="104140"/>
                  </a:lnTo>
                  <a:lnTo>
                    <a:pt x="109942" y="99060"/>
                  </a:lnTo>
                  <a:lnTo>
                    <a:pt x="126585" y="95250"/>
                  </a:lnTo>
                  <a:lnTo>
                    <a:pt x="167481" y="85090"/>
                  </a:lnTo>
                  <a:lnTo>
                    <a:pt x="208679" y="77470"/>
                  </a:lnTo>
                  <a:lnTo>
                    <a:pt x="250177" y="71120"/>
                  </a:lnTo>
                  <a:lnTo>
                    <a:pt x="291977" y="68580"/>
                  </a:lnTo>
                  <a:lnTo>
                    <a:pt x="392101" y="63500"/>
                  </a:lnTo>
                  <a:lnTo>
                    <a:pt x="492426" y="60960"/>
                  </a:lnTo>
                  <a:lnTo>
                    <a:pt x="863858" y="60960"/>
                  </a:lnTo>
                  <a:lnTo>
                    <a:pt x="843281" y="50800"/>
                  </a:lnTo>
                  <a:lnTo>
                    <a:pt x="781961" y="31750"/>
                  </a:lnTo>
                  <a:lnTo>
                    <a:pt x="718835" y="19050"/>
                  </a:lnTo>
                  <a:lnTo>
                    <a:pt x="671771" y="12700"/>
                  </a:lnTo>
                  <a:lnTo>
                    <a:pt x="624532" y="7620"/>
                  </a:lnTo>
                  <a:lnTo>
                    <a:pt x="577142" y="3810"/>
                  </a:lnTo>
                  <a:lnTo>
                    <a:pt x="529626" y="2540"/>
                  </a:lnTo>
                  <a:lnTo>
                    <a:pt x="526147" y="1270"/>
                  </a:lnTo>
                  <a:lnTo>
                    <a:pt x="522667" y="1270"/>
                  </a:lnTo>
                  <a:lnTo>
                    <a:pt x="519189" y="0"/>
                  </a:lnTo>
                  <a:close/>
                </a:path>
                <a:path w="910590" h="962660">
                  <a:moveTo>
                    <a:pt x="910453" y="670560"/>
                  </a:moveTo>
                  <a:lnTo>
                    <a:pt x="853718" y="670560"/>
                  </a:lnTo>
                  <a:lnTo>
                    <a:pt x="853986" y="674370"/>
                  </a:lnTo>
                  <a:lnTo>
                    <a:pt x="853760" y="791210"/>
                  </a:lnTo>
                  <a:lnTo>
                    <a:pt x="853986" y="829310"/>
                  </a:lnTo>
                  <a:lnTo>
                    <a:pt x="854253" y="838200"/>
                  </a:lnTo>
                  <a:lnTo>
                    <a:pt x="851577" y="843280"/>
                  </a:lnTo>
                  <a:lnTo>
                    <a:pt x="794104" y="866140"/>
                  </a:lnTo>
                  <a:lnTo>
                    <a:pt x="732024" y="881380"/>
                  </a:lnTo>
                  <a:lnTo>
                    <a:pt x="640715" y="894080"/>
                  </a:lnTo>
                  <a:lnTo>
                    <a:pt x="594659" y="897890"/>
                  </a:lnTo>
                  <a:lnTo>
                    <a:pt x="481855" y="902970"/>
                  </a:lnTo>
                  <a:lnTo>
                    <a:pt x="862242" y="902970"/>
                  </a:lnTo>
                  <a:lnTo>
                    <a:pt x="872179" y="897890"/>
                  </a:lnTo>
                  <a:lnTo>
                    <a:pt x="887739" y="886460"/>
                  </a:lnTo>
                  <a:lnTo>
                    <a:pt x="900740" y="872490"/>
                  </a:lnTo>
                  <a:lnTo>
                    <a:pt x="910453" y="854710"/>
                  </a:lnTo>
                  <a:lnTo>
                    <a:pt x="910453" y="670560"/>
                  </a:lnTo>
                  <a:close/>
                </a:path>
                <a:path w="910590" h="962660">
                  <a:moveTo>
                    <a:pt x="910453" y="669290"/>
                  </a:moveTo>
                  <a:lnTo>
                    <a:pt x="57806" y="669290"/>
                  </a:lnTo>
                  <a:lnTo>
                    <a:pt x="79559" y="675640"/>
                  </a:lnTo>
                  <a:lnTo>
                    <a:pt x="101161" y="683260"/>
                  </a:lnTo>
                  <a:lnTo>
                    <a:pt x="144516" y="693420"/>
                  </a:lnTo>
                  <a:lnTo>
                    <a:pt x="207876" y="704850"/>
                  </a:lnTo>
                  <a:lnTo>
                    <a:pt x="327884" y="718820"/>
                  </a:lnTo>
                  <a:lnTo>
                    <a:pt x="384206" y="721360"/>
                  </a:lnTo>
                  <a:lnTo>
                    <a:pt x="440579" y="722630"/>
                  </a:lnTo>
                  <a:lnTo>
                    <a:pt x="496976" y="722630"/>
                  </a:lnTo>
                  <a:lnTo>
                    <a:pt x="599885" y="717550"/>
                  </a:lnTo>
                  <a:lnTo>
                    <a:pt x="651146" y="712470"/>
                  </a:lnTo>
                  <a:lnTo>
                    <a:pt x="702228" y="706120"/>
                  </a:lnTo>
                  <a:lnTo>
                    <a:pt x="753092" y="697230"/>
                  </a:lnTo>
                  <a:lnTo>
                    <a:pt x="803304" y="684530"/>
                  </a:lnTo>
                  <a:lnTo>
                    <a:pt x="828398" y="676910"/>
                  </a:lnTo>
                  <a:lnTo>
                    <a:pt x="853718" y="670560"/>
                  </a:lnTo>
                  <a:lnTo>
                    <a:pt x="910453" y="670560"/>
                  </a:lnTo>
                  <a:lnTo>
                    <a:pt x="910453" y="669290"/>
                  </a:lnTo>
                  <a:close/>
                </a:path>
                <a:path w="910590" h="962660">
                  <a:moveTo>
                    <a:pt x="910453" y="426720"/>
                  </a:moveTo>
                  <a:lnTo>
                    <a:pt x="853986" y="426720"/>
                  </a:lnTo>
                  <a:lnTo>
                    <a:pt x="853760" y="551180"/>
                  </a:lnTo>
                  <a:lnTo>
                    <a:pt x="853986" y="589280"/>
                  </a:lnTo>
                  <a:lnTo>
                    <a:pt x="853986" y="598170"/>
                  </a:lnTo>
                  <a:lnTo>
                    <a:pt x="851577" y="603250"/>
                  </a:lnTo>
                  <a:lnTo>
                    <a:pt x="844351" y="605790"/>
                  </a:lnTo>
                  <a:lnTo>
                    <a:pt x="794372" y="624840"/>
                  </a:lnTo>
                  <a:lnTo>
                    <a:pt x="732292" y="640080"/>
                  </a:lnTo>
                  <a:lnTo>
                    <a:pt x="686788" y="647700"/>
                  </a:lnTo>
                  <a:lnTo>
                    <a:pt x="640982" y="652780"/>
                  </a:lnTo>
                  <a:lnTo>
                    <a:pt x="594926" y="656590"/>
                  </a:lnTo>
                  <a:lnTo>
                    <a:pt x="538524" y="660400"/>
                  </a:lnTo>
                  <a:lnTo>
                    <a:pt x="482123" y="661670"/>
                  </a:lnTo>
                  <a:lnTo>
                    <a:pt x="910453" y="661670"/>
                  </a:lnTo>
                  <a:lnTo>
                    <a:pt x="910453" y="426720"/>
                  </a:lnTo>
                  <a:close/>
                </a:path>
                <a:path w="910590" h="962660">
                  <a:moveTo>
                    <a:pt x="850835" y="427990"/>
                  </a:moveTo>
                  <a:lnTo>
                    <a:pt x="57003" y="427990"/>
                  </a:lnTo>
                  <a:lnTo>
                    <a:pt x="69920" y="431800"/>
                  </a:lnTo>
                  <a:lnTo>
                    <a:pt x="82661" y="436880"/>
                  </a:lnTo>
                  <a:lnTo>
                    <a:pt x="202770" y="463550"/>
                  </a:lnTo>
                  <a:lnTo>
                    <a:pt x="284598" y="474980"/>
                  </a:lnTo>
                  <a:lnTo>
                    <a:pt x="334875" y="478790"/>
                  </a:lnTo>
                  <a:lnTo>
                    <a:pt x="385255" y="481330"/>
                  </a:lnTo>
                  <a:lnTo>
                    <a:pt x="435724" y="482600"/>
                  </a:lnTo>
                  <a:lnTo>
                    <a:pt x="530224" y="480060"/>
                  </a:lnTo>
                  <a:lnTo>
                    <a:pt x="574152" y="477520"/>
                  </a:lnTo>
                  <a:lnTo>
                    <a:pt x="702820" y="466090"/>
                  </a:lnTo>
                  <a:lnTo>
                    <a:pt x="743457" y="459740"/>
                  </a:lnTo>
                  <a:lnTo>
                    <a:pt x="783692" y="450850"/>
                  </a:lnTo>
                  <a:lnTo>
                    <a:pt x="823476" y="438150"/>
                  </a:lnTo>
                  <a:lnTo>
                    <a:pt x="838062" y="433070"/>
                  </a:lnTo>
                  <a:lnTo>
                    <a:pt x="845605" y="430530"/>
                  </a:lnTo>
                  <a:lnTo>
                    <a:pt x="850835" y="427990"/>
                  </a:lnTo>
                  <a:close/>
                </a:path>
                <a:path w="910590" h="962660">
                  <a:moveTo>
                    <a:pt x="910453" y="185420"/>
                  </a:moveTo>
                  <a:lnTo>
                    <a:pt x="853718" y="185420"/>
                  </a:lnTo>
                  <a:lnTo>
                    <a:pt x="853492" y="309880"/>
                  </a:lnTo>
                  <a:lnTo>
                    <a:pt x="853718" y="347980"/>
                  </a:lnTo>
                  <a:lnTo>
                    <a:pt x="853985" y="356870"/>
                  </a:lnTo>
                  <a:lnTo>
                    <a:pt x="851042" y="361950"/>
                  </a:lnTo>
                  <a:lnTo>
                    <a:pt x="844083" y="364490"/>
                  </a:lnTo>
                  <a:lnTo>
                    <a:pt x="810831" y="378460"/>
                  </a:lnTo>
                  <a:lnTo>
                    <a:pt x="777177" y="388620"/>
                  </a:lnTo>
                  <a:lnTo>
                    <a:pt x="732024" y="398780"/>
                  </a:lnTo>
                  <a:lnTo>
                    <a:pt x="686520" y="406400"/>
                  </a:lnTo>
                  <a:lnTo>
                    <a:pt x="640715" y="412750"/>
                  </a:lnTo>
                  <a:lnTo>
                    <a:pt x="594659" y="416560"/>
                  </a:lnTo>
                  <a:lnTo>
                    <a:pt x="481855" y="421640"/>
                  </a:lnTo>
                  <a:lnTo>
                    <a:pt x="910453" y="421640"/>
                  </a:lnTo>
                  <a:lnTo>
                    <a:pt x="910453" y="185420"/>
                  </a:lnTo>
                  <a:close/>
                </a:path>
                <a:path w="910590" h="962660">
                  <a:moveTo>
                    <a:pt x="853450" y="186690"/>
                  </a:moveTo>
                  <a:lnTo>
                    <a:pt x="57003" y="186690"/>
                  </a:lnTo>
                  <a:lnTo>
                    <a:pt x="69757" y="191770"/>
                  </a:lnTo>
                  <a:lnTo>
                    <a:pt x="107317" y="203200"/>
                  </a:lnTo>
                  <a:lnTo>
                    <a:pt x="170375" y="218440"/>
                  </a:lnTo>
                  <a:lnTo>
                    <a:pt x="284727" y="233680"/>
                  </a:lnTo>
                  <a:lnTo>
                    <a:pt x="335068" y="237490"/>
                  </a:lnTo>
                  <a:lnTo>
                    <a:pt x="385448" y="240030"/>
                  </a:lnTo>
                  <a:lnTo>
                    <a:pt x="435853" y="241300"/>
                  </a:lnTo>
                  <a:lnTo>
                    <a:pt x="486271" y="241300"/>
                  </a:lnTo>
                  <a:lnTo>
                    <a:pt x="618029" y="233680"/>
                  </a:lnTo>
                  <a:lnTo>
                    <a:pt x="661832" y="229870"/>
                  </a:lnTo>
                  <a:lnTo>
                    <a:pt x="704066" y="224790"/>
                  </a:lnTo>
                  <a:lnTo>
                    <a:pt x="745999" y="218440"/>
                  </a:lnTo>
                  <a:lnTo>
                    <a:pt x="787531" y="208280"/>
                  </a:lnTo>
                  <a:lnTo>
                    <a:pt x="828561" y="195580"/>
                  </a:lnTo>
                  <a:lnTo>
                    <a:pt x="834557" y="194310"/>
                  </a:lnTo>
                  <a:lnTo>
                    <a:pt x="846851" y="189230"/>
                  </a:lnTo>
                  <a:lnTo>
                    <a:pt x="853450" y="186690"/>
                  </a:lnTo>
                  <a:close/>
                </a:path>
                <a:path w="910590" h="962660">
                  <a:moveTo>
                    <a:pt x="863858" y="60960"/>
                  </a:moveTo>
                  <a:lnTo>
                    <a:pt x="492426" y="60960"/>
                  </a:lnTo>
                  <a:lnTo>
                    <a:pt x="546469" y="62230"/>
                  </a:lnTo>
                  <a:lnTo>
                    <a:pt x="600345" y="66040"/>
                  </a:lnTo>
                  <a:lnTo>
                    <a:pt x="654015" y="71120"/>
                  </a:lnTo>
                  <a:lnTo>
                    <a:pt x="707441" y="78740"/>
                  </a:lnTo>
                  <a:lnTo>
                    <a:pt x="760585" y="88900"/>
                  </a:lnTo>
                  <a:lnTo>
                    <a:pt x="797417" y="99060"/>
                  </a:lnTo>
                  <a:lnTo>
                    <a:pt x="833646" y="111760"/>
                  </a:lnTo>
                  <a:lnTo>
                    <a:pt x="838998" y="113030"/>
                  </a:lnTo>
                  <a:lnTo>
                    <a:pt x="843548" y="116840"/>
                  </a:lnTo>
                  <a:lnTo>
                    <a:pt x="850774" y="120650"/>
                  </a:lnTo>
                  <a:lnTo>
                    <a:pt x="843816" y="124460"/>
                  </a:lnTo>
                  <a:lnTo>
                    <a:pt x="806448" y="140970"/>
                  </a:lnTo>
                  <a:lnTo>
                    <a:pt x="751519" y="154940"/>
                  </a:lnTo>
                  <a:lnTo>
                    <a:pt x="672874" y="167640"/>
                  </a:lnTo>
                  <a:lnTo>
                    <a:pt x="621976" y="173990"/>
                  </a:lnTo>
                  <a:lnTo>
                    <a:pt x="570973" y="177800"/>
                  </a:lnTo>
                  <a:lnTo>
                    <a:pt x="519882" y="180340"/>
                  </a:lnTo>
                  <a:lnTo>
                    <a:pt x="910453" y="180340"/>
                  </a:lnTo>
                  <a:lnTo>
                    <a:pt x="910453" y="109220"/>
                  </a:lnTo>
                  <a:lnTo>
                    <a:pt x="910186" y="109220"/>
                  </a:lnTo>
                  <a:lnTo>
                    <a:pt x="898491" y="88900"/>
                  </a:lnTo>
                  <a:lnTo>
                    <a:pt x="882655" y="72390"/>
                  </a:lnTo>
                  <a:lnTo>
                    <a:pt x="863858" y="60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36281" y="6021620"/>
              <a:ext cx="76004" cy="8038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6009" y="5539875"/>
              <a:ext cx="76004" cy="803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36012" y="5781021"/>
              <a:ext cx="76004" cy="80386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9944491" y="5260775"/>
            <a:ext cx="1407795" cy="962025"/>
          </a:xfrm>
          <a:custGeom>
            <a:avLst/>
            <a:gdLst/>
            <a:ahLst/>
            <a:cxnLst/>
            <a:rect l="l" t="t" r="r" b="b"/>
            <a:pathLst>
              <a:path w="1407795" h="962025">
                <a:moveTo>
                  <a:pt x="608526" y="0"/>
                </a:moveTo>
                <a:lnTo>
                  <a:pt x="560604" y="299"/>
                </a:lnTo>
                <a:lnTo>
                  <a:pt x="508995" y="7427"/>
                </a:lnTo>
                <a:lnTo>
                  <a:pt x="460470" y="21321"/>
                </a:lnTo>
                <a:lnTo>
                  <a:pt x="415027" y="41955"/>
                </a:lnTo>
                <a:lnTo>
                  <a:pt x="372668" y="69300"/>
                </a:lnTo>
                <a:lnTo>
                  <a:pt x="333391" y="103329"/>
                </a:lnTo>
                <a:lnTo>
                  <a:pt x="299080" y="142202"/>
                </a:lnTo>
                <a:lnTo>
                  <a:pt x="271564" y="184363"/>
                </a:lnTo>
                <a:lnTo>
                  <a:pt x="250811" y="229605"/>
                </a:lnTo>
                <a:lnTo>
                  <a:pt x="236610" y="278113"/>
                </a:lnTo>
                <a:lnTo>
                  <a:pt x="229018" y="329486"/>
                </a:lnTo>
                <a:lnTo>
                  <a:pt x="228215" y="337411"/>
                </a:lnTo>
                <a:lnTo>
                  <a:pt x="225540" y="340808"/>
                </a:lnTo>
                <a:lnTo>
                  <a:pt x="179692" y="359082"/>
                </a:lnTo>
                <a:lnTo>
                  <a:pt x="125888" y="391394"/>
                </a:lnTo>
                <a:lnTo>
                  <a:pt x="89679" y="423336"/>
                </a:lnTo>
                <a:lnTo>
                  <a:pt x="59147" y="460089"/>
                </a:lnTo>
                <a:lnTo>
                  <a:pt x="34604" y="500761"/>
                </a:lnTo>
                <a:lnTo>
                  <a:pt x="16358" y="544463"/>
                </a:lnTo>
                <a:lnTo>
                  <a:pt x="4720" y="590304"/>
                </a:lnTo>
                <a:lnTo>
                  <a:pt x="0" y="637396"/>
                </a:lnTo>
                <a:lnTo>
                  <a:pt x="2506" y="684847"/>
                </a:lnTo>
                <a:lnTo>
                  <a:pt x="12551" y="731769"/>
                </a:lnTo>
                <a:lnTo>
                  <a:pt x="30442" y="777271"/>
                </a:lnTo>
                <a:lnTo>
                  <a:pt x="54604" y="819818"/>
                </a:lnTo>
                <a:lnTo>
                  <a:pt x="82486" y="856799"/>
                </a:lnTo>
                <a:lnTo>
                  <a:pt x="114019" y="888195"/>
                </a:lnTo>
                <a:lnTo>
                  <a:pt x="149133" y="913984"/>
                </a:lnTo>
                <a:lnTo>
                  <a:pt x="187760" y="934148"/>
                </a:lnTo>
                <a:lnTo>
                  <a:pt x="229830" y="948667"/>
                </a:lnTo>
                <a:lnTo>
                  <a:pt x="275274" y="957520"/>
                </a:lnTo>
                <a:lnTo>
                  <a:pt x="324025" y="960687"/>
                </a:lnTo>
                <a:lnTo>
                  <a:pt x="681845" y="961573"/>
                </a:lnTo>
                <a:lnTo>
                  <a:pt x="1141883" y="960971"/>
                </a:lnTo>
                <a:lnTo>
                  <a:pt x="1188512" y="957233"/>
                </a:lnTo>
                <a:lnTo>
                  <a:pt x="1232112" y="946517"/>
                </a:lnTo>
                <a:lnTo>
                  <a:pt x="1272162" y="929247"/>
                </a:lnTo>
                <a:lnTo>
                  <a:pt x="1306510" y="906908"/>
                </a:lnTo>
                <a:lnTo>
                  <a:pt x="325898" y="906908"/>
                </a:lnTo>
                <a:lnTo>
                  <a:pt x="272921" y="902614"/>
                </a:lnTo>
                <a:lnTo>
                  <a:pt x="223432" y="889324"/>
                </a:lnTo>
                <a:lnTo>
                  <a:pt x="177807" y="866428"/>
                </a:lnTo>
                <a:lnTo>
                  <a:pt x="136421" y="833315"/>
                </a:lnTo>
                <a:lnTo>
                  <a:pt x="104285" y="796677"/>
                </a:lnTo>
                <a:lnTo>
                  <a:pt x="79962" y="757594"/>
                </a:lnTo>
                <a:lnTo>
                  <a:pt x="63594" y="716168"/>
                </a:lnTo>
                <a:lnTo>
                  <a:pt x="55321" y="672501"/>
                </a:lnTo>
                <a:lnTo>
                  <a:pt x="55285" y="626695"/>
                </a:lnTo>
                <a:lnTo>
                  <a:pt x="63627" y="578853"/>
                </a:lnTo>
                <a:lnTo>
                  <a:pt x="79099" y="533780"/>
                </a:lnTo>
                <a:lnTo>
                  <a:pt x="100777" y="494242"/>
                </a:lnTo>
                <a:lnTo>
                  <a:pt x="128492" y="460255"/>
                </a:lnTo>
                <a:lnTo>
                  <a:pt x="162073" y="431835"/>
                </a:lnTo>
                <a:lnTo>
                  <a:pt x="201348" y="408997"/>
                </a:lnTo>
                <a:lnTo>
                  <a:pt x="246146" y="391757"/>
                </a:lnTo>
                <a:lnTo>
                  <a:pt x="265348" y="385145"/>
                </a:lnTo>
                <a:lnTo>
                  <a:pt x="276120" y="377711"/>
                </a:lnTo>
                <a:lnTo>
                  <a:pt x="281071" y="365765"/>
                </a:lnTo>
                <a:lnTo>
                  <a:pt x="282810" y="345620"/>
                </a:lnTo>
                <a:lnTo>
                  <a:pt x="288060" y="299454"/>
                </a:lnTo>
                <a:lnTo>
                  <a:pt x="299770" y="255653"/>
                </a:lnTo>
                <a:lnTo>
                  <a:pt x="317503" y="214736"/>
                </a:lnTo>
                <a:lnTo>
                  <a:pt x="340819" y="177222"/>
                </a:lnTo>
                <a:lnTo>
                  <a:pt x="369280" y="143631"/>
                </a:lnTo>
                <a:lnTo>
                  <a:pt x="402448" y="114483"/>
                </a:lnTo>
                <a:lnTo>
                  <a:pt x="439885" y="90297"/>
                </a:lnTo>
                <a:lnTo>
                  <a:pt x="481153" y="71593"/>
                </a:lnTo>
                <a:lnTo>
                  <a:pt x="525812" y="58890"/>
                </a:lnTo>
                <a:lnTo>
                  <a:pt x="571867" y="53121"/>
                </a:lnTo>
                <a:lnTo>
                  <a:pt x="773739" y="53121"/>
                </a:lnTo>
                <a:lnTo>
                  <a:pt x="742498" y="35343"/>
                </a:lnTo>
                <a:lnTo>
                  <a:pt x="699961" y="17892"/>
                </a:lnTo>
                <a:lnTo>
                  <a:pt x="655141" y="5987"/>
                </a:lnTo>
                <a:lnTo>
                  <a:pt x="608526" y="0"/>
                </a:lnTo>
                <a:close/>
              </a:path>
              <a:path w="1407795" h="962025">
                <a:moveTo>
                  <a:pt x="724657" y="906625"/>
                </a:moveTo>
                <a:lnTo>
                  <a:pt x="724389" y="906908"/>
                </a:lnTo>
                <a:lnTo>
                  <a:pt x="1306510" y="906908"/>
                </a:lnTo>
                <a:lnTo>
                  <a:pt x="1306836" y="906696"/>
                </a:lnTo>
                <a:lnTo>
                  <a:pt x="931530" y="906696"/>
                </a:lnTo>
                <a:lnTo>
                  <a:pt x="724657" y="906625"/>
                </a:lnTo>
                <a:close/>
              </a:path>
              <a:path w="1407795" h="962025">
                <a:moveTo>
                  <a:pt x="1165990" y="282854"/>
                </a:moveTo>
                <a:lnTo>
                  <a:pt x="1033677" y="282854"/>
                </a:lnTo>
                <a:lnTo>
                  <a:pt x="1080449" y="294294"/>
                </a:lnTo>
                <a:lnTo>
                  <a:pt x="1122848" y="317244"/>
                </a:lnTo>
                <a:lnTo>
                  <a:pt x="1158356" y="349866"/>
                </a:lnTo>
                <a:lnTo>
                  <a:pt x="1184451" y="390318"/>
                </a:lnTo>
                <a:lnTo>
                  <a:pt x="1198614" y="436762"/>
                </a:lnTo>
                <a:lnTo>
                  <a:pt x="1201294" y="476106"/>
                </a:lnTo>
                <a:lnTo>
                  <a:pt x="1202216" y="488454"/>
                </a:lnTo>
                <a:lnTo>
                  <a:pt x="1206276" y="498467"/>
                </a:lnTo>
                <a:lnTo>
                  <a:pt x="1213598" y="506357"/>
                </a:lnTo>
                <a:lnTo>
                  <a:pt x="1224309" y="512337"/>
                </a:lnTo>
                <a:lnTo>
                  <a:pt x="1248866" y="524211"/>
                </a:lnTo>
                <a:lnTo>
                  <a:pt x="1271211" y="538978"/>
                </a:lnTo>
                <a:lnTo>
                  <a:pt x="1309678" y="576872"/>
                </a:lnTo>
                <a:lnTo>
                  <a:pt x="1334214" y="616087"/>
                </a:lnTo>
                <a:lnTo>
                  <a:pt x="1348404" y="658284"/>
                </a:lnTo>
                <a:lnTo>
                  <a:pt x="1352790" y="701812"/>
                </a:lnTo>
                <a:lnTo>
                  <a:pt x="1347911" y="745018"/>
                </a:lnTo>
                <a:lnTo>
                  <a:pt x="1334307" y="786251"/>
                </a:lnTo>
                <a:lnTo>
                  <a:pt x="1312516" y="823859"/>
                </a:lnTo>
                <a:lnTo>
                  <a:pt x="1283081" y="856191"/>
                </a:lnTo>
                <a:lnTo>
                  <a:pt x="1246539" y="881594"/>
                </a:lnTo>
                <a:lnTo>
                  <a:pt x="1203430" y="898417"/>
                </a:lnTo>
                <a:lnTo>
                  <a:pt x="1154776" y="905860"/>
                </a:lnTo>
                <a:lnTo>
                  <a:pt x="931530" y="906696"/>
                </a:lnTo>
                <a:lnTo>
                  <a:pt x="1306836" y="906696"/>
                </a:lnTo>
                <a:lnTo>
                  <a:pt x="1339530" y="876741"/>
                </a:lnTo>
                <a:lnTo>
                  <a:pt x="1365807" y="842355"/>
                </a:lnTo>
                <a:lnTo>
                  <a:pt x="1386451" y="803113"/>
                </a:lnTo>
                <a:lnTo>
                  <a:pt x="1400943" y="759439"/>
                </a:lnTo>
                <a:lnTo>
                  <a:pt x="1407634" y="677637"/>
                </a:lnTo>
                <a:lnTo>
                  <a:pt x="1406827" y="675374"/>
                </a:lnTo>
                <a:lnTo>
                  <a:pt x="1405759" y="673391"/>
                </a:lnTo>
                <a:lnTo>
                  <a:pt x="1405487" y="671128"/>
                </a:lnTo>
                <a:lnTo>
                  <a:pt x="1393620" y="620634"/>
                </a:lnTo>
                <a:lnTo>
                  <a:pt x="1374007" y="575520"/>
                </a:lnTo>
                <a:lnTo>
                  <a:pt x="1346547" y="535868"/>
                </a:lnTo>
                <a:lnTo>
                  <a:pt x="1311135" y="501759"/>
                </a:lnTo>
                <a:lnTo>
                  <a:pt x="1267669" y="473275"/>
                </a:lnTo>
                <a:lnTo>
                  <a:pt x="1259366" y="468746"/>
                </a:lnTo>
                <a:lnTo>
                  <a:pt x="1256162" y="463651"/>
                </a:lnTo>
                <a:lnTo>
                  <a:pt x="1248180" y="408861"/>
                </a:lnTo>
                <a:lnTo>
                  <a:pt x="1232832" y="366680"/>
                </a:lnTo>
                <a:lnTo>
                  <a:pt x="1210395" y="328600"/>
                </a:lnTo>
                <a:lnTo>
                  <a:pt x="1181691" y="295449"/>
                </a:lnTo>
                <a:lnTo>
                  <a:pt x="1165990" y="282854"/>
                </a:lnTo>
                <a:close/>
              </a:path>
              <a:path w="1407795" h="962025">
                <a:moveTo>
                  <a:pt x="773739" y="53121"/>
                </a:moveTo>
                <a:lnTo>
                  <a:pt x="571867" y="53121"/>
                </a:lnTo>
                <a:lnTo>
                  <a:pt x="617389" y="54547"/>
                </a:lnTo>
                <a:lnTo>
                  <a:pt x="661668" y="62740"/>
                </a:lnTo>
                <a:lnTo>
                  <a:pt x="703994" y="77268"/>
                </a:lnTo>
                <a:lnTo>
                  <a:pt x="743658" y="97704"/>
                </a:lnTo>
                <a:lnTo>
                  <a:pt x="779950" y="123616"/>
                </a:lnTo>
                <a:lnTo>
                  <a:pt x="812160" y="154576"/>
                </a:lnTo>
                <a:lnTo>
                  <a:pt x="839579" y="190153"/>
                </a:lnTo>
                <a:lnTo>
                  <a:pt x="861496" y="229919"/>
                </a:lnTo>
                <a:lnTo>
                  <a:pt x="877203" y="273442"/>
                </a:lnTo>
                <a:lnTo>
                  <a:pt x="879879" y="283066"/>
                </a:lnTo>
                <a:lnTo>
                  <a:pt x="881484" y="287878"/>
                </a:lnTo>
                <a:lnTo>
                  <a:pt x="887794" y="299660"/>
                </a:lnTo>
                <a:lnTo>
                  <a:pt x="896839" y="306559"/>
                </a:lnTo>
                <a:lnTo>
                  <a:pt x="908242" y="308575"/>
                </a:lnTo>
                <a:lnTo>
                  <a:pt x="921627" y="305709"/>
                </a:lnTo>
                <a:lnTo>
                  <a:pt x="937296" y="299650"/>
                </a:lnTo>
                <a:lnTo>
                  <a:pt x="953040" y="293751"/>
                </a:lnTo>
                <a:lnTo>
                  <a:pt x="968934" y="288594"/>
                </a:lnTo>
                <a:lnTo>
                  <a:pt x="985055" y="284765"/>
                </a:lnTo>
                <a:lnTo>
                  <a:pt x="1033677" y="282854"/>
                </a:lnTo>
                <a:lnTo>
                  <a:pt x="1165990" y="282854"/>
                </a:lnTo>
                <a:lnTo>
                  <a:pt x="1147543" y="268056"/>
                </a:lnTo>
                <a:lnTo>
                  <a:pt x="1108771" y="247251"/>
                </a:lnTo>
                <a:lnTo>
                  <a:pt x="1087651" y="240609"/>
                </a:lnTo>
                <a:lnTo>
                  <a:pt x="924572" y="240609"/>
                </a:lnTo>
                <a:lnTo>
                  <a:pt x="923234" y="238344"/>
                </a:lnTo>
                <a:lnTo>
                  <a:pt x="903845" y="192840"/>
                </a:lnTo>
                <a:lnTo>
                  <a:pt x="880047" y="153209"/>
                </a:lnTo>
                <a:lnTo>
                  <a:pt x="851526" y="117274"/>
                </a:lnTo>
                <a:lnTo>
                  <a:pt x="818768" y="85404"/>
                </a:lnTo>
                <a:lnTo>
                  <a:pt x="782263" y="57971"/>
                </a:lnTo>
                <a:lnTo>
                  <a:pt x="773739" y="53121"/>
                </a:lnTo>
                <a:close/>
              </a:path>
              <a:path w="1407795" h="962025">
                <a:moveTo>
                  <a:pt x="1020647" y="228720"/>
                </a:moveTo>
                <a:lnTo>
                  <a:pt x="996934" y="229605"/>
                </a:lnTo>
                <a:lnTo>
                  <a:pt x="973045" y="232400"/>
                </a:lnTo>
                <a:lnTo>
                  <a:pt x="948804" y="236044"/>
                </a:lnTo>
                <a:lnTo>
                  <a:pt x="924037" y="239476"/>
                </a:lnTo>
                <a:lnTo>
                  <a:pt x="924572" y="240609"/>
                </a:lnTo>
                <a:lnTo>
                  <a:pt x="1087651" y="240609"/>
                </a:lnTo>
                <a:lnTo>
                  <a:pt x="1066199" y="233863"/>
                </a:lnTo>
                <a:lnTo>
                  <a:pt x="1020647" y="22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21311" y="5259656"/>
            <a:ext cx="375285" cy="962660"/>
          </a:xfrm>
          <a:custGeom>
            <a:avLst/>
            <a:gdLst/>
            <a:ahLst/>
            <a:cxnLst/>
            <a:rect l="l" t="t" r="r" b="b"/>
            <a:pathLst>
              <a:path w="375284" h="962660">
                <a:moveTo>
                  <a:pt x="324626" y="0"/>
                </a:moveTo>
                <a:lnTo>
                  <a:pt x="0" y="943405"/>
                </a:lnTo>
                <a:lnTo>
                  <a:pt x="50312" y="962652"/>
                </a:lnTo>
                <a:lnTo>
                  <a:pt x="374940" y="19246"/>
                </a:lnTo>
                <a:lnTo>
                  <a:pt x="324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79536" y="6409955"/>
            <a:ext cx="3859128" cy="367965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6381826" y="4012541"/>
            <a:ext cx="598170" cy="247650"/>
          </a:xfrm>
          <a:custGeom>
            <a:avLst/>
            <a:gdLst/>
            <a:ahLst/>
            <a:cxnLst/>
            <a:rect l="l" t="t" r="r" b="b"/>
            <a:pathLst>
              <a:path w="598170" h="247650">
                <a:moveTo>
                  <a:pt x="439704" y="0"/>
                </a:moveTo>
                <a:lnTo>
                  <a:pt x="412407" y="0"/>
                </a:lnTo>
                <a:lnTo>
                  <a:pt x="412407" y="247102"/>
                </a:lnTo>
                <a:lnTo>
                  <a:pt x="440775" y="247102"/>
                </a:lnTo>
                <a:lnTo>
                  <a:pt x="440775" y="53213"/>
                </a:lnTo>
                <a:lnTo>
                  <a:pt x="474638" y="53213"/>
                </a:lnTo>
                <a:lnTo>
                  <a:pt x="439704" y="0"/>
                </a:lnTo>
                <a:close/>
              </a:path>
              <a:path w="598170" h="247650">
                <a:moveTo>
                  <a:pt x="474638" y="53213"/>
                </a:moveTo>
                <a:lnTo>
                  <a:pt x="443184" y="53213"/>
                </a:lnTo>
                <a:lnTo>
                  <a:pt x="570573" y="247102"/>
                </a:lnTo>
                <a:lnTo>
                  <a:pt x="597870" y="247102"/>
                </a:lnTo>
                <a:lnTo>
                  <a:pt x="597870" y="194455"/>
                </a:lnTo>
                <a:lnTo>
                  <a:pt x="567361" y="194455"/>
                </a:lnTo>
                <a:lnTo>
                  <a:pt x="474638" y="53213"/>
                </a:lnTo>
                <a:close/>
              </a:path>
              <a:path w="598170" h="247650">
                <a:moveTo>
                  <a:pt x="597870" y="0"/>
                </a:moveTo>
                <a:lnTo>
                  <a:pt x="569770" y="0"/>
                </a:lnTo>
                <a:lnTo>
                  <a:pt x="569770" y="194455"/>
                </a:lnTo>
                <a:lnTo>
                  <a:pt x="597870" y="194455"/>
                </a:lnTo>
                <a:lnTo>
                  <a:pt x="597870" y="0"/>
                </a:lnTo>
                <a:close/>
              </a:path>
              <a:path w="598170" h="247650">
                <a:moveTo>
                  <a:pt x="290639" y="0"/>
                </a:moveTo>
                <a:lnTo>
                  <a:pt x="261468" y="0"/>
                </a:lnTo>
                <a:lnTo>
                  <a:pt x="175828" y="247102"/>
                </a:lnTo>
                <a:lnTo>
                  <a:pt x="205000" y="247102"/>
                </a:lnTo>
                <a:lnTo>
                  <a:pt x="228550" y="177189"/>
                </a:lnTo>
                <a:lnTo>
                  <a:pt x="352048" y="177189"/>
                </a:lnTo>
                <a:lnTo>
                  <a:pt x="342827" y="150582"/>
                </a:lnTo>
                <a:lnTo>
                  <a:pt x="237382" y="150582"/>
                </a:lnTo>
                <a:lnTo>
                  <a:pt x="274849" y="39060"/>
                </a:lnTo>
                <a:lnTo>
                  <a:pt x="304176" y="39060"/>
                </a:lnTo>
                <a:lnTo>
                  <a:pt x="290639" y="0"/>
                </a:lnTo>
                <a:close/>
              </a:path>
              <a:path w="598170" h="247650">
                <a:moveTo>
                  <a:pt x="352048" y="177189"/>
                </a:moveTo>
                <a:lnTo>
                  <a:pt x="323021" y="177189"/>
                </a:lnTo>
                <a:lnTo>
                  <a:pt x="346572" y="247102"/>
                </a:lnTo>
                <a:lnTo>
                  <a:pt x="376278" y="247102"/>
                </a:lnTo>
                <a:lnTo>
                  <a:pt x="352048" y="177189"/>
                </a:lnTo>
                <a:close/>
              </a:path>
              <a:path w="598170" h="247650">
                <a:moveTo>
                  <a:pt x="304176" y="39060"/>
                </a:moveTo>
                <a:lnTo>
                  <a:pt x="276722" y="39060"/>
                </a:lnTo>
                <a:lnTo>
                  <a:pt x="314189" y="150582"/>
                </a:lnTo>
                <a:lnTo>
                  <a:pt x="342827" y="150582"/>
                </a:lnTo>
                <a:lnTo>
                  <a:pt x="304176" y="39060"/>
                </a:lnTo>
                <a:close/>
              </a:path>
              <a:path w="598170" h="247650">
                <a:moveTo>
                  <a:pt x="28368" y="0"/>
                </a:moveTo>
                <a:lnTo>
                  <a:pt x="0" y="0"/>
                </a:lnTo>
                <a:lnTo>
                  <a:pt x="0" y="247102"/>
                </a:lnTo>
                <a:lnTo>
                  <a:pt x="137023" y="247102"/>
                </a:lnTo>
                <a:lnTo>
                  <a:pt x="137023" y="220495"/>
                </a:lnTo>
                <a:lnTo>
                  <a:pt x="28368" y="220495"/>
                </a:lnTo>
                <a:lnTo>
                  <a:pt x="2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5100" y="3049029"/>
            <a:ext cx="330200" cy="297815"/>
          </a:xfrm>
          <a:custGeom>
            <a:avLst/>
            <a:gdLst/>
            <a:ahLst/>
            <a:cxnLst/>
            <a:rect l="l" t="t" r="r" b="b"/>
            <a:pathLst>
              <a:path w="330200" h="297814">
                <a:moveTo>
                  <a:pt x="226408" y="262953"/>
                </a:moveTo>
                <a:lnTo>
                  <a:pt x="116148" y="262953"/>
                </a:lnTo>
                <a:lnTo>
                  <a:pt x="107860" y="264249"/>
                </a:lnTo>
                <a:lnTo>
                  <a:pt x="101629" y="267588"/>
                </a:lnTo>
                <a:lnTo>
                  <a:pt x="97707" y="272784"/>
                </a:lnTo>
                <a:lnTo>
                  <a:pt x="96344" y="279653"/>
                </a:lnTo>
                <a:lnTo>
                  <a:pt x="97544" y="286694"/>
                </a:lnTo>
                <a:lnTo>
                  <a:pt x="101328" y="292248"/>
                </a:lnTo>
                <a:lnTo>
                  <a:pt x="107371" y="295893"/>
                </a:lnTo>
                <a:lnTo>
                  <a:pt x="115345" y="297202"/>
                </a:lnTo>
                <a:lnTo>
                  <a:pt x="215169" y="297202"/>
                </a:lnTo>
                <a:lnTo>
                  <a:pt x="223139" y="295848"/>
                </a:lnTo>
                <a:lnTo>
                  <a:pt x="229152" y="292107"/>
                </a:lnTo>
                <a:lnTo>
                  <a:pt x="232857" y="286455"/>
                </a:lnTo>
                <a:lnTo>
                  <a:pt x="233902" y="279370"/>
                </a:lnTo>
                <a:lnTo>
                  <a:pt x="233634" y="269463"/>
                </a:lnTo>
                <a:lnTo>
                  <a:pt x="226408" y="262953"/>
                </a:lnTo>
                <a:close/>
              </a:path>
              <a:path w="330200" h="297814">
                <a:moveTo>
                  <a:pt x="279398" y="0"/>
                </a:moveTo>
                <a:lnTo>
                  <a:pt x="50313" y="0"/>
                </a:lnTo>
                <a:lnTo>
                  <a:pt x="29580" y="3776"/>
                </a:lnTo>
                <a:lnTo>
                  <a:pt x="13715" y="14506"/>
                </a:lnTo>
                <a:lnTo>
                  <a:pt x="3571" y="31285"/>
                </a:lnTo>
                <a:lnTo>
                  <a:pt x="0" y="53213"/>
                </a:lnTo>
                <a:lnTo>
                  <a:pt x="126" y="175773"/>
                </a:lnTo>
                <a:lnTo>
                  <a:pt x="3479" y="198236"/>
                </a:lnTo>
                <a:lnTo>
                  <a:pt x="13581" y="215577"/>
                </a:lnTo>
                <a:lnTo>
                  <a:pt x="29806" y="226391"/>
                </a:lnTo>
                <a:lnTo>
                  <a:pt x="51651" y="230119"/>
                </a:lnTo>
                <a:lnTo>
                  <a:pt x="147995" y="230119"/>
                </a:lnTo>
                <a:lnTo>
                  <a:pt x="147995" y="262104"/>
                </a:lnTo>
                <a:lnTo>
                  <a:pt x="146657" y="262387"/>
                </a:lnTo>
                <a:lnTo>
                  <a:pt x="146122" y="262953"/>
                </a:lnTo>
                <a:lnTo>
                  <a:pt x="181983" y="262953"/>
                </a:lnTo>
                <a:lnTo>
                  <a:pt x="181983" y="229836"/>
                </a:lnTo>
                <a:lnTo>
                  <a:pt x="280172" y="229836"/>
                </a:lnTo>
                <a:lnTo>
                  <a:pt x="300173" y="226245"/>
                </a:lnTo>
                <a:lnTo>
                  <a:pt x="316330" y="215471"/>
                </a:lnTo>
                <a:lnTo>
                  <a:pt x="326466" y="198435"/>
                </a:lnTo>
                <a:lnTo>
                  <a:pt x="326952" y="195304"/>
                </a:lnTo>
                <a:lnTo>
                  <a:pt x="53792" y="195304"/>
                </a:lnTo>
                <a:lnTo>
                  <a:pt x="43488" y="194158"/>
                </a:lnTo>
                <a:lnTo>
                  <a:pt x="36998" y="190598"/>
                </a:lnTo>
                <a:lnTo>
                  <a:pt x="33620" y="183801"/>
                </a:lnTo>
                <a:lnTo>
                  <a:pt x="32675" y="173226"/>
                </a:lnTo>
                <a:lnTo>
                  <a:pt x="32650" y="55477"/>
                </a:lnTo>
                <a:lnTo>
                  <a:pt x="33653" y="45027"/>
                </a:lnTo>
                <a:lnTo>
                  <a:pt x="37065" y="38317"/>
                </a:lnTo>
                <a:lnTo>
                  <a:pt x="43488" y="34739"/>
                </a:lnTo>
                <a:lnTo>
                  <a:pt x="53524" y="33682"/>
                </a:lnTo>
                <a:lnTo>
                  <a:pt x="326746" y="33682"/>
                </a:lnTo>
                <a:lnTo>
                  <a:pt x="326441" y="31763"/>
                </a:lnTo>
                <a:lnTo>
                  <a:pt x="316330" y="14718"/>
                </a:lnTo>
                <a:lnTo>
                  <a:pt x="300398" y="3830"/>
                </a:lnTo>
                <a:lnTo>
                  <a:pt x="279398" y="0"/>
                </a:lnTo>
                <a:close/>
              </a:path>
              <a:path w="330200" h="297814">
                <a:moveTo>
                  <a:pt x="280172" y="229836"/>
                </a:moveTo>
                <a:lnTo>
                  <a:pt x="181983" y="229836"/>
                </a:lnTo>
                <a:lnTo>
                  <a:pt x="181983" y="230119"/>
                </a:lnTo>
                <a:lnTo>
                  <a:pt x="278595" y="230119"/>
                </a:lnTo>
                <a:lnTo>
                  <a:pt x="280172" y="229836"/>
                </a:lnTo>
                <a:close/>
              </a:path>
              <a:path w="330200" h="297814">
                <a:moveTo>
                  <a:pt x="326746" y="33682"/>
                </a:moveTo>
                <a:lnTo>
                  <a:pt x="276454" y="33682"/>
                </a:lnTo>
                <a:lnTo>
                  <a:pt x="286758" y="34708"/>
                </a:lnTo>
                <a:lnTo>
                  <a:pt x="293248" y="38282"/>
                </a:lnTo>
                <a:lnTo>
                  <a:pt x="296627" y="45145"/>
                </a:lnTo>
                <a:lnTo>
                  <a:pt x="297546" y="55477"/>
                </a:lnTo>
                <a:lnTo>
                  <a:pt x="297597" y="173226"/>
                </a:lnTo>
                <a:lnTo>
                  <a:pt x="296635" y="183632"/>
                </a:lnTo>
                <a:lnTo>
                  <a:pt x="293315" y="190244"/>
                </a:lnTo>
                <a:lnTo>
                  <a:pt x="286984" y="193725"/>
                </a:lnTo>
                <a:lnTo>
                  <a:pt x="276990" y="194738"/>
                </a:lnTo>
                <a:lnTo>
                  <a:pt x="165123" y="194738"/>
                </a:lnTo>
                <a:lnTo>
                  <a:pt x="164855" y="195304"/>
                </a:lnTo>
                <a:lnTo>
                  <a:pt x="326952" y="195304"/>
                </a:lnTo>
                <a:lnTo>
                  <a:pt x="329979" y="175773"/>
                </a:lnTo>
                <a:lnTo>
                  <a:pt x="329979" y="54062"/>
                </a:lnTo>
                <a:lnTo>
                  <a:pt x="326746" y="3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73432" y="3552287"/>
            <a:ext cx="330200" cy="297815"/>
          </a:xfrm>
          <a:custGeom>
            <a:avLst/>
            <a:gdLst/>
            <a:ahLst/>
            <a:cxnLst/>
            <a:rect l="l" t="t" r="r" b="b"/>
            <a:pathLst>
              <a:path w="330200" h="297814">
                <a:moveTo>
                  <a:pt x="280468" y="0"/>
                </a:moveTo>
                <a:lnTo>
                  <a:pt x="50313" y="0"/>
                </a:lnTo>
                <a:lnTo>
                  <a:pt x="29580" y="3821"/>
                </a:lnTo>
                <a:lnTo>
                  <a:pt x="13715" y="14647"/>
                </a:lnTo>
                <a:lnTo>
                  <a:pt x="3571" y="31524"/>
                </a:lnTo>
                <a:lnTo>
                  <a:pt x="0" y="53496"/>
                </a:lnTo>
                <a:lnTo>
                  <a:pt x="0" y="176340"/>
                </a:lnTo>
                <a:lnTo>
                  <a:pt x="3729" y="198639"/>
                </a:lnTo>
                <a:lnTo>
                  <a:pt x="13983" y="215684"/>
                </a:lnTo>
                <a:lnTo>
                  <a:pt x="29956" y="226573"/>
                </a:lnTo>
                <a:lnTo>
                  <a:pt x="50848" y="230403"/>
                </a:lnTo>
                <a:lnTo>
                  <a:pt x="147995" y="230403"/>
                </a:lnTo>
                <a:lnTo>
                  <a:pt x="147995" y="262953"/>
                </a:lnTo>
                <a:lnTo>
                  <a:pt x="115880" y="262953"/>
                </a:lnTo>
                <a:lnTo>
                  <a:pt x="107705" y="264293"/>
                </a:lnTo>
                <a:lnTo>
                  <a:pt x="101462" y="267730"/>
                </a:lnTo>
                <a:lnTo>
                  <a:pt x="97477" y="273024"/>
                </a:lnTo>
                <a:lnTo>
                  <a:pt x="96076" y="279936"/>
                </a:lnTo>
                <a:lnTo>
                  <a:pt x="97331" y="287216"/>
                </a:lnTo>
                <a:lnTo>
                  <a:pt x="101295" y="292744"/>
                </a:lnTo>
                <a:lnTo>
                  <a:pt x="107668" y="296256"/>
                </a:lnTo>
                <a:lnTo>
                  <a:pt x="116148" y="297486"/>
                </a:lnTo>
                <a:lnTo>
                  <a:pt x="213831" y="297486"/>
                </a:lnTo>
                <a:lnTo>
                  <a:pt x="221968" y="296309"/>
                </a:lnTo>
                <a:lnTo>
                  <a:pt x="228148" y="292957"/>
                </a:lnTo>
                <a:lnTo>
                  <a:pt x="232121" y="287694"/>
                </a:lnTo>
                <a:lnTo>
                  <a:pt x="233634" y="280786"/>
                </a:lnTo>
                <a:lnTo>
                  <a:pt x="232534" y="273625"/>
                </a:lnTo>
                <a:lnTo>
                  <a:pt x="228650" y="268084"/>
                </a:lnTo>
                <a:lnTo>
                  <a:pt x="222306" y="264506"/>
                </a:lnTo>
                <a:lnTo>
                  <a:pt x="213831" y="263237"/>
                </a:lnTo>
                <a:lnTo>
                  <a:pt x="181715" y="263237"/>
                </a:lnTo>
                <a:lnTo>
                  <a:pt x="181715" y="230686"/>
                </a:lnTo>
                <a:lnTo>
                  <a:pt x="181983" y="230120"/>
                </a:lnTo>
                <a:lnTo>
                  <a:pt x="280737" y="230120"/>
                </a:lnTo>
                <a:lnTo>
                  <a:pt x="300737" y="226117"/>
                </a:lnTo>
                <a:lnTo>
                  <a:pt x="316297" y="215295"/>
                </a:lnTo>
                <a:lnTo>
                  <a:pt x="326387" y="198794"/>
                </a:lnTo>
                <a:lnTo>
                  <a:pt x="326789" y="196437"/>
                </a:lnTo>
                <a:lnTo>
                  <a:pt x="164320" y="196437"/>
                </a:lnTo>
                <a:lnTo>
                  <a:pt x="164320" y="196154"/>
                </a:lnTo>
                <a:lnTo>
                  <a:pt x="53257" y="196154"/>
                </a:lnTo>
                <a:lnTo>
                  <a:pt x="43221" y="195101"/>
                </a:lnTo>
                <a:lnTo>
                  <a:pt x="36798" y="191554"/>
                </a:lnTo>
                <a:lnTo>
                  <a:pt x="33385" y="184929"/>
                </a:lnTo>
                <a:lnTo>
                  <a:pt x="32410" y="174925"/>
                </a:lnTo>
                <a:lnTo>
                  <a:pt x="32382" y="56327"/>
                </a:lnTo>
                <a:lnTo>
                  <a:pt x="33369" y="46203"/>
                </a:lnTo>
                <a:lnTo>
                  <a:pt x="36664" y="39662"/>
                </a:lnTo>
                <a:lnTo>
                  <a:pt x="42769" y="36146"/>
                </a:lnTo>
                <a:lnTo>
                  <a:pt x="52186" y="35098"/>
                </a:lnTo>
                <a:lnTo>
                  <a:pt x="327088" y="35098"/>
                </a:lnTo>
                <a:lnTo>
                  <a:pt x="326345" y="30808"/>
                </a:lnTo>
                <a:lnTo>
                  <a:pt x="316163" y="14435"/>
                </a:lnTo>
                <a:lnTo>
                  <a:pt x="300511" y="3794"/>
                </a:lnTo>
                <a:lnTo>
                  <a:pt x="280468" y="0"/>
                </a:lnTo>
                <a:close/>
              </a:path>
              <a:path w="330200" h="297814">
                <a:moveTo>
                  <a:pt x="280737" y="230120"/>
                </a:moveTo>
                <a:lnTo>
                  <a:pt x="181983" y="230120"/>
                </a:lnTo>
                <a:lnTo>
                  <a:pt x="256274" y="230239"/>
                </a:lnTo>
                <a:lnTo>
                  <a:pt x="280737" y="230120"/>
                </a:lnTo>
                <a:close/>
              </a:path>
              <a:path w="330200" h="297814">
                <a:moveTo>
                  <a:pt x="327088" y="35098"/>
                </a:moveTo>
                <a:lnTo>
                  <a:pt x="277257" y="35098"/>
                </a:lnTo>
                <a:lnTo>
                  <a:pt x="286674" y="36190"/>
                </a:lnTo>
                <a:lnTo>
                  <a:pt x="292779" y="39804"/>
                </a:lnTo>
                <a:lnTo>
                  <a:pt x="296075" y="46442"/>
                </a:lnTo>
                <a:lnTo>
                  <a:pt x="297034" y="56327"/>
                </a:lnTo>
                <a:lnTo>
                  <a:pt x="297062" y="174925"/>
                </a:lnTo>
                <a:lnTo>
                  <a:pt x="296058" y="185212"/>
                </a:lnTo>
                <a:lnTo>
                  <a:pt x="292646" y="191837"/>
                </a:lnTo>
                <a:lnTo>
                  <a:pt x="286223" y="195384"/>
                </a:lnTo>
                <a:lnTo>
                  <a:pt x="276187" y="196437"/>
                </a:lnTo>
                <a:lnTo>
                  <a:pt x="326789" y="196437"/>
                </a:lnTo>
                <a:lnTo>
                  <a:pt x="329979" y="177755"/>
                </a:lnTo>
                <a:lnTo>
                  <a:pt x="329979" y="51798"/>
                </a:lnTo>
                <a:lnTo>
                  <a:pt x="327088" y="35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22225" y="3372859"/>
            <a:ext cx="666115" cy="477520"/>
          </a:xfrm>
          <a:custGeom>
            <a:avLst/>
            <a:gdLst/>
            <a:ahLst/>
            <a:cxnLst/>
            <a:rect l="l" t="t" r="r" b="b"/>
            <a:pathLst>
              <a:path w="666115" h="477520">
                <a:moveTo>
                  <a:pt x="517055" y="69913"/>
                </a:moveTo>
                <a:lnTo>
                  <a:pt x="515988" y="58597"/>
                </a:lnTo>
                <a:lnTo>
                  <a:pt x="512330" y="51371"/>
                </a:lnTo>
                <a:lnTo>
                  <a:pt x="505421" y="47548"/>
                </a:lnTo>
                <a:lnTo>
                  <a:pt x="494576" y="46418"/>
                </a:lnTo>
                <a:lnTo>
                  <a:pt x="274853" y="46418"/>
                </a:lnTo>
                <a:lnTo>
                  <a:pt x="274586" y="7645"/>
                </a:lnTo>
                <a:lnTo>
                  <a:pt x="267893" y="0"/>
                </a:lnTo>
                <a:lnTo>
                  <a:pt x="258521" y="0"/>
                </a:lnTo>
                <a:lnTo>
                  <a:pt x="252018" y="1422"/>
                </a:lnTo>
                <a:lnTo>
                  <a:pt x="246849" y="5410"/>
                </a:lnTo>
                <a:lnTo>
                  <a:pt x="243433" y="11582"/>
                </a:lnTo>
                <a:lnTo>
                  <a:pt x="242201" y="19532"/>
                </a:lnTo>
                <a:lnTo>
                  <a:pt x="242201" y="46697"/>
                </a:lnTo>
                <a:lnTo>
                  <a:pt x="20345" y="46697"/>
                </a:lnTo>
                <a:lnTo>
                  <a:pt x="11061" y="47917"/>
                </a:lnTo>
                <a:lnTo>
                  <a:pt x="4749" y="51727"/>
                </a:lnTo>
                <a:lnTo>
                  <a:pt x="1143" y="58407"/>
                </a:lnTo>
                <a:lnTo>
                  <a:pt x="0" y="68211"/>
                </a:lnTo>
                <a:lnTo>
                  <a:pt x="0" y="123126"/>
                </a:lnTo>
                <a:lnTo>
                  <a:pt x="1244" y="131406"/>
                </a:lnTo>
                <a:lnTo>
                  <a:pt x="4686" y="137744"/>
                </a:lnTo>
                <a:lnTo>
                  <a:pt x="9944" y="141795"/>
                </a:lnTo>
                <a:lnTo>
                  <a:pt x="16598" y="143217"/>
                </a:lnTo>
                <a:lnTo>
                  <a:pt x="25958" y="142938"/>
                </a:lnTo>
                <a:lnTo>
                  <a:pt x="32385" y="135293"/>
                </a:lnTo>
                <a:lnTo>
                  <a:pt x="32385" y="81800"/>
                </a:lnTo>
                <a:lnTo>
                  <a:pt x="32651" y="81229"/>
                </a:lnTo>
                <a:lnTo>
                  <a:pt x="484670" y="81229"/>
                </a:lnTo>
                <a:lnTo>
                  <a:pt x="484670" y="134734"/>
                </a:lnTo>
                <a:lnTo>
                  <a:pt x="491096" y="142659"/>
                </a:lnTo>
                <a:lnTo>
                  <a:pt x="500456" y="142659"/>
                </a:lnTo>
                <a:lnTo>
                  <a:pt x="507111" y="141351"/>
                </a:lnTo>
                <a:lnTo>
                  <a:pt x="512368" y="137274"/>
                </a:lnTo>
                <a:lnTo>
                  <a:pt x="515810" y="130873"/>
                </a:lnTo>
                <a:lnTo>
                  <a:pt x="517055" y="122555"/>
                </a:lnTo>
                <a:lnTo>
                  <a:pt x="517055" y="69913"/>
                </a:lnTo>
                <a:close/>
              </a:path>
              <a:path w="666115" h="477520">
                <a:moveTo>
                  <a:pt x="665848" y="231521"/>
                </a:moveTo>
                <a:lnTo>
                  <a:pt x="662800" y="214541"/>
                </a:lnTo>
                <a:lnTo>
                  <a:pt x="662114" y="210693"/>
                </a:lnTo>
                <a:lnTo>
                  <a:pt x="652005" y="194398"/>
                </a:lnTo>
                <a:lnTo>
                  <a:pt x="636574" y="183794"/>
                </a:lnTo>
                <a:lnTo>
                  <a:pt x="632929" y="183095"/>
                </a:lnTo>
                <a:lnTo>
                  <a:pt x="632929" y="235483"/>
                </a:lnTo>
                <a:lnTo>
                  <a:pt x="632929" y="354926"/>
                </a:lnTo>
                <a:lnTo>
                  <a:pt x="631901" y="364769"/>
                </a:lnTo>
                <a:lnTo>
                  <a:pt x="628484" y="371233"/>
                </a:lnTo>
                <a:lnTo>
                  <a:pt x="622211" y="374789"/>
                </a:lnTo>
                <a:lnTo>
                  <a:pt x="612597" y="375869"/>
                </a:lnTo>
                <a:lnTo>
                  <a:pt x="389928" y="375869"/>
                </a:lnTo>
                <a:lnTo>
                  <a:pt x="368515" y="235483"/>
                </a:lnTo>
                <a:lnTo>
                  <a:pt x="369493" y="225640"/>
                </a:lnTo>
                <a:lnTo>
                  <a:pt x="372732" y="219176"/>
                </a:lnTo>
                <a:lnTo>
                  <a:pt x="378688" y="215620"/>
                </a:lnTo>
                <a:lnTo>
                  <a:pt x="387794" y="214541"/>
                </a:lnTo>
                <a:lnTo>
                  <a:pt x="613664" y="214541"/>
                </a:lnTo>
                <a:lnTo>
                  <a:pt x="622769" y="215620"/>
                </a:lnTo>
                <a:lnTo>
                  <a:pt x="628713" y="219176"/>
                </a:lnTo>
                <a:lnTo>
                  <a:pt x="631952" y="225640"/>
                </a:lnTo>
                <a:lnTo>
                  <a:pt x="632929" y="235483"/>
                </a:lnTo>
                <a:lnTo>
                  <a:pt x="632929" y="183095"/>
                </a:lnTo>
                <a:lnTo>
                  <a:pt x="616877" y="180009"/>
                </a:lnTo>
                <a:lnTo>
                  <a:pt x="384848" y="180009"/>
                </a:lnTo>
                <a:lnTo>
                  <a:pt x="339763" y="210972"/>
                </a:lnTo>
                <a:lnTo>
                  <a:pt x="336143" y="357759"/>
                </a:lnTo>
                <a:lnTo>
                  <a:pt x="339877" y="378968"/>
                </a:lnTo>
                <a:lnTo>
                  <a:pt x="350024" y="395541"/>
                </a:lnTo>
                <a:lnTo>
                  <a:pt x="365531" y="406400"/>
                </a:lnTo>
                <a:lnTo>
                  <a:pt x="385381" y="410400"/>
                </a:lnTo>
                <a:lnTo>
                  <a:pt x="484136" y="410464"/>
                </a:lnTo>
                <a:lnTo>
                  <a:pt x="484136" y="442963"/>
                </a:lnTo>
                <a:lnTo>
                  <a:pt x="451218" y="442963"/>
                </a:lnTo>
                <a:lnTo>
                  <a:pt x="443280" y="444385"/>
                </a:lnTo>
                <a:lnTo>
                  <a:pt x="437299" y="448017"/>
                </a:lnTo>
                <a:lnTo>
                  <a:pt x="433527" y="453504"/>
                </a:lnTo>
                <a:lnTo>
                  <a:pt x="432219" y="460502"/>
                </a:lnTo>
                <a:lnTo>
                  <a:pt x="432485" y="470128"/>
                </a:lnTo>
                <a:lnTo>
                  <a:pt x="439712" y="477202"/>
                </a:lnTo>
                <a:lnTo>
                  <a:pt x="562546" y="477202"/>
                </a:lnTo>
                <a:lnTo>
                  <a:pt x="569772" y="469849"/>
                </a:lnTo>
                <a:lnTo>
                  <a:pt x="569772" y="450037"/>
                </a:lnTo>
                <a:lnTo>
                  <a:pt x="562279" y="442963"/>
                </a:lnTo>
                <a:lnTo>
                  <a:pt x="517855" y="442963"/>
                </a:lnTo>
                <a:lnTo>
                  <a:pt x="517855" y="410489"/>
                </a:lnTo>
                <a:lnTo>
                  <a:pt x="594995" y="410527"/>
                </a:lnTo>
                <a:lnTo>
                  <a:pt x="636625" y="406400"/>
                </a:lnTo>
                <a:lnTo>
                  <a:pt x="662825" y="375869"/>
                </a:lnTo>
                <a:lnTo>
                  <a:pt x="665848" y="358609"/>
                </a:lnTo>
                <a:lnTo>
                  <a:pt x="665848" y="231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93581" y="5174167"/>
            <a:ext cx="2762680" cy="114918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88077" y="1880036"/>
            <a:ext cx="2765350" cy="131617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18728" y="3714483"/>
            <a:ext cx="3415676" cy="1431951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14740494" y="1515476"/>
            <a:ext cx="349885" cy="615950"/>
          </a:xfrm>
          <a:custGeom>
            <a:avLst/>
            <a:gdLst/>
            <a:ahLst/>
            <a:cxnLst/>
            <a:rect l="l" t="t" r="r" b="b"/>
            <a:pathLst>
              <a:path w="349884" h="615950">
                <a:moveTo>
                  <a:pt x="286624" y="0"/>
                </a:moveTo>
                <a:lnTo>
                  <a:pt x="62356" y="0"/>
                </a:lnTo>
                <a:lnTo>
                  <a:pt x="37258" y="4966"/>
                </a:lnTo>
                <a:lnTo>
                  <a:pt x="17529" y="18504"/>
                </a:lnTo>
                <a:lnTo>
                  <a:pt x="4624" y="39207"/>
                </a:lnTo>
                <a:lnTo>
                  <a:pt x="0" y="65668"/>
                </a:lnTo>
                <a:lnTo>
                  <a:pt x="0" y="549966"/>
                </a:lnTo>
                <a:lnTo>
                  <a:pt x="4620" y="576303"/>
                </a:lnTo>
                <a:lnTo>
                  <a:pt x="17495" y="596987"/>
                </a:lnTo>
                <a:lnTo>
                  <a:pt x="37145" y="610508"/>
                </a:lnTo>
                <a:lnTo>
                  <a:pt x="62088" y="615350"/>
                </a:lnTo>
                <a:lnTo>
                  <a:pt x="294653" y="615350"/>
                </a:lnTo>
                <a:lnTo>
                  <a:pt x="338644" y="588921"/>
                </a:lnTo>
                <a:lnTo>
                  <a:pt x="347351" y="567232"/>
                </a:lnTo>
                <a:lnTo>
                  <a:pt x="152010" y="567232"/>
                </a:lnTo>
                <a:lnTo>
                  <a:pt x="148798" y="564967"/>
                </a:lnTo>
                <a:lnTo>
                  <a:pt x="148798" y="554495"/>
                </a:lnTo>
                <a:lnTo>
                  <a:pt x="152278" y="552796"/>
                </a:lnTo>
                <a:lnTo>
                  <a:pt x="349260" y="552796"/>
                </a:lnTo>
                <a:lnTo>
                  <a:pt x="349784" y="548834"/>
                </a:lnTo>
                <a:lnTo>
                  <a:pt x="349784" y="504395"/>
                </a:lnTo>
                <a:lnTo>
                  <a:pt x="53256" y="504395"/>
                </a:lnTo>
                <a:lnTo>
                  <a:pt x="50313" y="501564"/>
                </a:lnTo>
                <a:lnTo>
                  <a:pt x="50313" y="56893"/>
                </a:lnTo>
                <a:lnTo>
                  <a:pt x="53256" y="53779"/>
                </a:lnTo>
                <a:lnTo>
                  <a:pt x="347622" y="53779"/>
                </a:lnTo>
                <a:lnTo>
                  <a:pt x="345184" y="39406"/>
                </a:lnTo>
                <a:lnTo>
                  <a:pt x="332254" y="18398"/>
                </a:lnTo>
                <a:lnTo>
                  <a:pt x="312300" y="4820"/>
                </a:lnTo>
                <a:lnTo>
                  <a:pt x="286624" y="0"/>
                </a:lnTo>
                <a:close/>
              </a:path>
              <a:path w="349884" h="615950">
                <a:moveTo>
                  <a:pt x="349260" y="552796"/>
                </a:moveTo>
                <a:lnTo>
                  <a:pt x="197774" y="552796"/>
                </a:lnTo>
                <a:lnTo>
                  <a:pt x="200985" y="554778"/>
                </a:lnTo>
                <a:lnTo>
                  <a:pt x="200985" y="559589"/>
                </a:lnTo>
                <a:lnTo>
                  <a:pt x="201252" y="564684"/>
                </a:lnTo>
                <a:lnTo>
                  <a:pt x="198041" y="567232"/>
                </a:lnTo>
                <a:lnTo>
                  <a:pt x="347351" y="567232"/>
                </a:lnTo>
                <a:lnTo>
                  <a:pt x="349260" y="552796"/>
                </a:lnTo>
                <a:close/>
              </a:path>
              <a:path w="349884" h="615950">
                <a:moveTo>
                  <a:pt x="347622" y="53779"/>
                </a:moveTo>
                <a:lnTo>
                  <a:pt x="296527" y="53779"/>
                </a:lnTo>
                <a:lnTo>
                  <a:pt x="299470" y="56893"/>
                </a:lnTo>
                <a:lnTo>
                  <a:pt x="299470" y="501564"/>
                </a:lnTo>
                <a:lnTo>
                  <a:pt x="296795" y="504395"/>
                </a:lnTo>
                <a:lnTo>
                  <a:pt x="349784" y="504395"/>
                </a:lnTo>
                <a:lnTo>
                  <a:pt x="349784" y="66517"/>
                </a:lnTo>
                <a:lnTo>
                  <a:pt x="347622" y="53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58639" y="9524922"/>
            <a:ext cx="215265" cy="294005"/>
          </a:xfrm>
          <a:custGeom>
            <a:avLst/>
            <a:gdLst/>
            <a:ahLst/>
            <a:cxnLst/>
            <a:rect l="l" t="t" r="r" b="b"/>
            <a:pathLst>
              <a:path w="215265" h="294004">
                <a:moveTo>
                  <a:pt x="116951" y="0"/>
                </a:moveTo>
                <a:lnTo>
                  <a:pt x="0" y="0"/>
                </a:lnTo>
                <a:lnTo>
                  <a:pt x="0" y="293522"/>
                </a:lnTo>
                <a:lnTo>
                  <a:pt x="37734" y="293522"/>
                </a:lnTo>
                <a:lnTo>
                  <a:pt x="37734" y="179170"/>
                </a:lnTo>
                <a:lnTo>
                  <a:pt x="119360" y="179170"/>
                </a:lnTo>
                <a:lnTo>
                  <a:pt x="158901" y="173014"/>
                </a:lnTo>
                <a:lnTo>
                  <a:pt x="194918" y="147752"/>
                </a:lnTo>
                <a:lnTo>
                  <a:pt x="38002" y="147752"/>
                </a:lnTo>
                <a:lnTo>
                  <a:pt x="38002" y="31984"/>
                </a:lnTo>
                <a:lnTo>
                  <a:pt x="197255" y="31984"/>
                </a:lnTo>
                <a:lnTo>
                  <a:pt x="189478" y="23209"/>
                </a:lnTo>
                <a:lnTo>
                  <a:pt x="175172" y="13015"/>
                </a:lnTo>
                <a:lnTo>
                  <a:pt x="158333" y="5767"/>
                </a:lnTo>
                <a:lnTo>
                  <a:pt x="138934" y="1437"/>
                </a:lnTo>
                <a:lnTo>
                  <a:pt x="116951" y="0"/>
                </a:lnTo>
                <a:close/>
              </a:path>
              <a:path w="215265" h="294004">
                <a:moveTo>
                  <a:pt x="197255" y="31984"/>
                </a:moveTo>
                <a:lnTo>
                  <a:pt x="112669" y="31984"/>
                </a:lnTo>
                <a:lnTo>
                  <a:pt x="140966" y="35540"/>
                </a:lnTo>
                <a:lnTo>
                  <a:pt x="161210" y="46207"/>
                </a:lnTo>
                <a:lnTo>
                  <a:pt x="173374" y="63986"/>
                </a:lnTo>
                <a:lnTo>
                  <a:pt x="177434" y="88876"/>
                </a:lnTo>
                <a:lnTo>
                  <a:pt x="173474" y="114674"/>
                </a:lnTo>
                <a:lnTo>
                  <a:pt x="161611" y="133068"/>
                </a:lnTo>
                <a:lnTo>
                  <a:pt x="141870" y="144086"/>
                </a:lnTo>
                <a:lnTo>
                  <a:pt x="114276" y="147752"/>
                </a:lnTo>
                <a:lnTo>
                  <a:pt x="194918" y="147752"/>
                </a:lnTo>
                <a:lnTo>
                  <a:pt x="200450" y="141170"/>
                </a:lnTo>
                <a:lnTo>
                  <a:pt x="208478" y="125673"/>
                </a:lnTo>
                <a:lnTo>
                  <a:pt x="213295" y="108053"/>
                </a:lnTo>
                <a:lnTo>
                  <a:pt x="214901" y="88311"/>
                </a:lnTo>
                <a:lnTo>
                  <a:pt x="215169" y="88311"/>
                </a:lnTo>
                <a:lnTo>
                  <a:pt x="213563" y="68466"/>
                </a:lnTo>
                <a:lnTo>
                  <a:pt x="208746" y="50984"/>
                </a:lnTo>
                <a:lnTo>
                  <a:pt x="200717" y="35889"/>
                </a:lnTo>
                <a:lnTo>
                  <a:pt x="197255" y="31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035062" y="9524930"/>
            <a:ext cx="513080" cy="378460"/>
          </a:xfrm>
          <a:custGeom>
            <a:avLst/>
            <a:gdLst/>
            <a:ahLst/>
            <a:cxnLst/>
            <a:rect l="l" t="t" r="r" b="b"/>
            <a:pathLst>
              <a:path w="513080" h="378459">
                <a:moveTo>
                  <a:pt x="218922" y="260515"/>
                </a:moveTo>
                <a:lnTo>
                  <a:pt x="37731" y="260515"/>
                </a:lnTo>
                <a:lnTo>
                  <a:pt x="37731" y="158915"/>
                </a:lnTo>
                <a:lnTo>
                  <a:pt x="198843" y="158915"/>
                </a:lnTo>
                <a:lnTo>
                  <a:pt x="198843" y="127165"/>
                </a:lnTo>
                <a:lnTo>
                  <a:pt x="37731" y="127165"/>
                </a:lnTo>
                <a:lnTo>
                  <a:pt x="37731" y="33185"/>
                </a:lnTo>
                <a:lnTo>
                  <a:pt x="210616" y="33185"/>
                </a:lnTo>
                <a:lnTo>
                  <a:pt x="210616" y="165"/>
                </a:lnTo>
                <a:lnTo>
                  <a:pt x="0" y="165"/>
                </a:lnTo>
                <a:lnTo>
                  <a:pt x="0" y="33185"/>
                </a:lnTo>
                <a:lnTo>
                  <a:pt x="0" y="127165"/>
                </a:lnTo>
                <a:lnTo>
                  <a:pt x="0" y="158915"/>
                </a:lnTo>
                <a:lnTo>
                  <a:pt x="0" y="260515"/>
                </a:lnTo>
                <a:lnTo>
                  <a:pt x="0" y="293535"/>
                </a:lnTo>
                <a:lnTo>
                  <a:pt x="218922" y="293535"/>
                </a:lnTo>
                <a:lnTo>
                  <a:pt x="218922" y="260515"/>
                </a:lnTo>
                <a:close/>
              </a:path>
              <a:path w="513080" h="378459">
                <a:moveTo>
                  <a:pt x="512699" y="260134"/>
                </a:moveTo>
                <a:lnTo>
                  <a:pt x="478447" y="260134"/>
                </a:lnTo>
                <a:lnTo>
                  <a:pt x="478447" y="33121"/>
                </a:lnTo>
                <a:lnTo>
                  <a:pt x="478447" y="0"/>
                </a:lnTo>
                <a:lnTo>
                  <a:pt x="441515" y="0"/>
                </a:lnTo>
                <a:lnTo>
                  <a:pt x="441515" y="33121"/>
                </a:lnTo>
                <a:lnTo>
                  <a:pt x="441515" y="260134"/>
                </a:lnTo>
                <a:lnTo>
                  <a:pt x="320548" y="260134"/>
                </a:lnTo>
                <a:lnTo>
                  <a:pt x="326682" y="248602"/>
                </a:lnTo>
                <a:lnTo>
                  <a:pt x="332257" y="235254"/>
                </a:lnTo>
                <a:lnTo>
                  <a:pt x="346278" y="183591"/>
                </a:lnTo>
                <a:lnTo>
                  <a:pt x="354304" y="136994"/>
                </a:lnTo>
                <a:lnTo>
                  <a:pt x="367652" y="33121"/>
                </a:lnTo>
                <a:lnTo>
                  <a:pt x="441515" y="33121"/>
                </a:lnTo>
                <a:lnTo>
                  <a:pt x="441515" y="0"/>
                </a:lnTo>
                <a:lnTo>
                  <a:pt x="335534" y="0"/>
                </a:lnTo>
                <a:lnTo>
                  <a:pt x="322414" y="106146"/>
                </a:lnTo>
                <a:lnTo>
                  <a:pt x="318452" y="135013"/>
                </a:lnTo>
                <a:lnTo>
                  <a:pt x="309397" y="183730"/>
                </a:lnTo>
                <a:lnTo>
                  <a:pt x="298500" y="220726"/>
                </a:lnTo>
                <a:lnTo>
                  <a:pt x="277990" y="260134"/>
                </a:lnTo>
                <a:lnTo>
                  <a:pt x="249631" y="260134"/>
                </a:lnTo>
                <a:lnTo>
                  <a:pt x="249631" y="378447"/>
                </a:lnTo>
                <a:lnTo>
                  <a:pt x="285216" y="378447"/>
                </a:lnTo>
                <a:lnTo>
                  <a:pt x="285216" y="293522"/>
                </a:lnTo>
                <a:lnTo>
                  <a:pt x="477380" y="293522"/>
                </a:lnTo>
                <a:lnTo>
                  <a:pt x="477380" y="378447"/>
                </a:lnTo>
                <a:lnTo>
                  <a:pt x="512699" y="378447"/>
                </a:lnTo>
                <a:lnTo>
                  <a:pt x="512699" y="293522"/>
                </a:lnTo>
                <a:lnTo>
                  <a:pt x="512699" y="260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432890" y="9181307"/>
            <a:ext cx="276860" cy="292735"/>
          </a:xfrm>
          <a:custGeom>
            <a:avLst/>
            <a:gdLst/>
            <a:ahLst/>
            <a:cxnLst/>
            <a:rect l="l" t="t" r="r" b="b"/>
            <a:pathLst>
              <a:path w="276859" h="292734">
                <a:moveTo>
                  <a:pt x="276722" y="0"/>
                </a:moveTo>
                <a:lnTo>
                  <a:pt x="0" y="0"/>
                </a:lnTo>
                <a:lnTo>
                  <a:pt x="0" y="292107"/>
                </a:lnTo>
                <a:lnTo>
                  <a:pt x="276722" y="292107"/>
                </a:lnTo>
                <a:lnTo>
                  <a:pt x="276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32890" y="9524922"/>
            <a:ext cx="276860" cy="292735"/>
          </a:xfrm>
          <a:custGeom>
            <a:avLst/>
            <a:gdLst/>
            <a:ahLst/>
            <a:cxnLst/>
            <a:rect l="l" t="t" r="r" b="b"/>
            <a:pathLst>
              <a:path w="276859" h="292734">
                <a:moveTo>
                  <a:pt x="276722" y="0"/>
                </a:moveTo>
                <a:lnTo>
                  <a:pt x="0" y="0"/>
                </a:lnTo>
                <a:lnTo>
                  <a:pt x="0" y="292673"/>
                </a:lnTo>
                <a:lnTo>
                  <a:pt x="276722" y="292673"/>
                </a:lnTo>
                <a:lnTo>
                  <a:pt x="276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758639" y="9181307"/>
            <a:ext cx="276860" cy="292735"/>
          </a:xfrm>
          <a:custGeom>
            <a:avLst/>
            <a:gdLst/>
            <a:ahLst/>
            <a:cxnLst/>
            <a:rect l="l" t="t" r="r" b="b"/>
            <a:pathLst>
              <a:path w="276859" h="292734">
                <a:moveTo>
                  <a:pt x="276722" y="0"/>
                </a:moveTo>
                <a:lnTo>
                  <a:pt x="0" y="0"/>
                </a:lnTo>
                <a:lnTo>
                  <a:pt x="0" y="292107"/>
                </a:lnTo>
                <a:lnTo>
                  <a:pt x="276722" y="292107"/>
                </a:lnTo>
                <a:lnTo>
                  <a:pt x="276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594434" y="9524930"/>
            <a:ext cx="554990" cy="295275"/>
          </a:xfrm>
          <a:custGeom>
            <a:avLst/>
            <a:gdLst/>
            <a:ahLst/>
            <a:cxnLst/>
            <a:rect l="l" t="t" r="r" b="b"/>
            <a:pathLst>
              <a:path w="554990" h="295275">
                <a:moveTo>
                  <a:pt x="269214" y="146062"/>
                </a:moveTo>
                <a:lnTo>
                  <a:pt x="268681" y="146621"/>
                </a:lnTo>
                <a:lnTo>
                  <a:pt x="268668" y="146342"/>
                </a:lnTo>
                <a:lnTo>
                  <a:pt x="267677" y="124701"/>
                </a:lnTo>
                <a:lnTo>
                  <a:pt x="259651" y="85534"/>
                </a:lnTo>
                <a:lnTo>
                  <a:pt x="233083" y="39001"/>
                </a:lnTo>
                <a:lnTo>
                  <a:pt x="231216" y="37261"/>
                </a:lnTo>
                <a:lnTo>
                  <a:pt x="231216" y="146342"/>
                </a:lnTo>
                <a:lnTo>
                  <a:pt x="231216" y="146621"/>
                </a:lnTo>
                <a:lnTo>
                  <a:pt x="231203" y="146494"/>
                </a:lnTo>
                <a:lnTo>
                  <a:pt x="231190" y="146621"/>
                </a:lnTo>
                <a:lnTo>
                  <a:pt x="229654" y="172770"/>
                </a:lnTo>
                <a:lnTo>
                  <a:pt x="224955" y="196024"/>
                </a:lnTo>
                <a:lnTo>
                  <a:pt x="206057" y="232956"/>
                </a:lnTo>
                <a:lnTo>
                  <a:pt x="175272" y="255879"/>
                </a:lnTo>
                <a:lnTo>
                  <a:pt x="134061" y="263525"/>
                </a:lnTo>
                <a:lnTo>
                  <a:pt x="112433" y="261518"/>
                </a:lnTo>
                <a:lnTo>
                  <a:pt x="76708" y="245618"/>
                </a:lnTo>
                <a:lnTo>
                  <a:pt x="51371" y="214731"/>
                </a:lnTo>
                <a:lnTo>
                  <a:pt x="38519" y="172034"/>
                </a:lnTo>
                <a:lnTo>
                  <a:pt x="36931" y="146621"/>
                </a:lnTo>
                <a:lnTo>
                  <a:pt x="36931" y="146062"/>
                </a:lnTo>
                <a:lnTo>
                  <a:pt x="43307" y="98120"/>
                </a:lnTo>
                <a:lnTo>
                  <a:pt x="62344" y="62001"/>
                </a:lnTo>
                <a:lnTo>
                  <a:pt x="112471" y="33896"/>
                </a:lnTo>
                <a:lnTo>
                  <a:pt x="134327" y="31991"/>
                </a:lnTo>
                <a:lnTo>
                  <a:pt x="156108" y="33909"/>
                </a:lnTo>
                <a:lnTo>
                  <a:pt x="191833" y="49187"/>
                </a:lnTo>
                <a:lnTo>
                  <a:pt x="216877" y="79273"/>
                </a:lnTo>
                <a:lnTo>
                  <a:pt x="229616" y="121310"/>
                </a:lnTo>
                <a:lnTo>
                  <a:pt x="231203" y="146494"/>
                </a:lnTo>
                <a:lnTo>
                  <a:pt x="231216" y="146342"/>
                </a:lnTo>
                <a:lnTo>
                  <a:pt x="231216" y="37261"/>
                </a:lnTo>
                <a:lnTo>
                  <a:pt x="225577" y="31991"/>
                </a:lnTo>
                <a:lnTo>
                  <a:pt x="190525" y="10198"/>
                </a:lnTo>
                <a:lnTo>
                  <a:pt x="134594" y="292"/>
                </a:lnTo>
                <a:lnTo>
                  <a:pt x="104597" y="2692"/>
                </a:lnTo>
                <a:lnTo>
                  <a:pt x="55041" y="22021"/>
                </a:lnTo>
                <a:lnTo>
                  <a:pt x="19964" y="60248"/>
                </a:lnTo>
                <a:lnTo>
                  <a:pt x="2197" y="113855"/>
                </a:lnTo>
                <a:lnTo>
                  <a:pt x="0" y="146062"/>
                </a:lnTo>
                <a:lnTo>
                  <a:pt x="0" y="146621"/>
                </a:lnTo>
                <a:lnTo>
                  <a:pt x="4000" y="188595"/>
                </a:lnTo>
                <a:lnTo>
                  <a:pt x="16040" y="225310"/>
                </a:lnTo>
                <a:lnTo>
                  <a:pt x="48145" y="266915"/>
                </a:lnTo>
                <a:lnTo>
                  <a:pt x="95758" y="290207"/>
                </a:lnTo>
                <a:lnTo>
                  <a:pt x="134594" y="294665"/>
                </a:lnTo>
                <a:lnTo>
                  <a:pt x="154571" y="293547"/>
                </a:lnTo>
                <a:lnTo>
                  <a:pt x="206324" y="276542"/>
                </a:lnTo>
                <a:lnTo>
                  <a:pt x="223812" y="263525"/>
                </a:lnTo>
                <a:lnTo>
                  <a:pt x="233121" y="254571"/>
                </a:lnTo>
                <a:lnTo>
                  <a:pt x="260070" y="207124"/>
                </a:lnTo>
                <a:lnTo>
                  <a:pt x="268211" y="167830"/>
                </a:lnTo>
                <a:lnTo>
                  <a:pt x="269214" y="146062"/>
                </a:lnTo>
                <a:close/>
              </a:path>
              <a:path w="554990" h="295275">
                <a:moveTo>
                  <a:pt x="554736" y="219087"/>
                </a:moveTo>
                <a:lnTo>
                  <a:pt x="524764" y="203238"/>
                </a:lnTo>
                <a:lnTo>
                  <a:pt x="508596" y="229235"/>
                </a:lnTo>
                <a:lnTo>
                  <a:pt x="488975" y="247815"/>
                </a:lnTo>
                <a:lnTo>
                  <a:pt x="465836" y="258965"/>
                </a:lnTo>
                <a:lnTo>
                  <a:pt x="439127" y="262674"/>
                </a:lnTo>
                <a:lnTo>
                  <a:pt x="418007" y="260667"/>
                </a:lnTo>
                <a:lnTo>
                  <a:pt x="382676" y="244640"/>
                </a:lnTo>
                <a:lnTo>
                  <a:pt x="357085" y="213525"/>
                </a:lnTo>
                <a:lnTo>
                  <a:pt x="344119" y="171348"/>
                </a:lnTo>
                <a:lnTo>
                  <a:pt x="342519" y="146062"/>
                </a:lnTo>
                <a:lnTo>
                  <a:pt x="344068" y="120789"/>
                </a:lnTo>
                <a:lnTo>
                  <a:pt x="356514" y="78955"/>
                </a:lnTo>
                <a:lnTo>
                  <a:pt x="381254" y="48907"/>
                </a:lnTo>
                <a:lnTo>
                  <a:pt x="416293" y="33616"/>
                </a:lnTo>
                <a:lnTo>
                  <a:pt x="437527" y="31711"/>
                </a:lnTo>
                <a:lnTo>
                  <a:pt x="437794" y="31419"/>
                </a:lnTo>
                <a:lnTo>
                  <a:pt x="476364" y="38950"/>
                </a:lnTo>
                <a:lnTo>
                  <a:pt x="512330" y="71158"/>
                </a:lnTo>
                <a:lnTo>
                  <a:pt x="517804" y="82943"/>
                </a:lnTo>
                <a:lnTo>
                  <a:pt x="552602" y="70764"/>
                </a:lnTo>
                <a:lnTo>
                  <a:pt x="523316" y="27813"/>
                </a:lnTo>
                <a:lnTo>
                  <a:pt x="477024" y="4457"/>
                </a:lnTo>
                <a:lnTo>
                  <a:pt x="437248" y="0"/>
                </a:lnTo>
                <a:lnTo>
                  <a:pt x="408000" y="2400"/>
                </a:lnTo>
                <a:lnTo>
                  <a:pt x="359537" y="21742"/>
                </a:lnTo>
                <a:lnTo>
                  <a:pt x="325069" y="60007"/>
                </a:lnTo>
                <a:lnTo>
                  <a:pt x="307517" y="113690"/>
                </a:lnTo>
                <a:lnTo>
                  <a:pt x="305320" y="146062"/>
                </a:lnTo>
                <a:lnTo>
                  <a:pt x="306273" y="168071"/>
                </a:lnTo>
                <a:lnTo>
                  <a:pt x="314007" y="207759"/>
                </a:lnTo>
                <a:lnTo>
                  <a:pt x="340067" y="254889"/>
                </a:lnTo>
                <a:lnTo>
                  <a:pt x="382117" y="284632"/>
                </a:lnTo>
                <a:lnTo>
                  <a:pt x="437248" y="294665"/>
                </a:lnTo>
                <a:lnTo>
                  <a:pt x="456717" y="293446"/>
                </a:lnTo>
                <a:lnTo>
                  <a:pt x="507644" y="275412"/>
                </a:lnTo>
                <a:lnTo>
                  <a:pt x="545503" y="236448"/>
                </a:lnTo>
                <a:lnTo>
                  <a:pt x="554736" y="219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460681" y="9181307"/>
            <a:ext cx="947344" cy="72185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383988" y="10506105"/>
            <a:ext cx="78055" cy="123508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770561" y="779607"/>
            <a:ext cx="4201160" cy="624840"/>
          </a:xfrm>
          <a:custGeom>
            <a:avLst/>
            <a:gdLst/>
            <a:ahLst/>
            <a:cxnLst/>
            <a:rect l="l" t="t" r="r" b="b"/>
            <a:pathLst>
              <a:path w="4201160" h="624840">
                <a:moveTo>
                  <a:pt x="260343" y="0"/>
                </a:moveTo>
                <a:lnTo>
                  <a:pt x="175387" y="0"/>
                </a:lnTo>
                <a:lnTo>
                  <a:pt x="0" y="487372"/>
                </a:lnTo>
                <a:lnTo>
                  <a:pt x="78055" y="487372"/>
                </a:lnTo>
                <a:lnTo>
                  <a:pt x="122691" y="358390"/>
                </a:lnTo>
                <a:lnTo>
                  <a:pt x="91144" y="358390"/>
                </a:lnTo>
                <a:lnTo>
                  <a:pt x="91144" y="296516"/>
                </a:lnTo>
                <a:lnTo>
                  <a:pt x="144103" y="296516"/>
                </a:lnTo>
                <a:lnTo>
                  <a:pt x="216081" y="88527"/>
                </a:lnTo>
                <a:lnTo>
                  <a:pt x="292201" y="88527"/>
                </a:lnTo>
                <a:lnTo>
                  <a:pt x="260343" y="0"/>
                </a:lnTo>
                <a:close/>
              </a:path>
              <a:path w="4201160" h="624840">
                <a:moveTo>
                  <a:pt x="292201" y="88527"/>
                </a:moveTo>
                <a:lnTo>
                  <a:pt x="219888" y="88527"/>
                </a:lnTo>
                <a:lnTo>
                  <a:pt x="357675" y="487372"/>
                </a:lnTo>
                <a:lnTo>
                  <a:pt x="435731" y="487372"/>
                </a:lnTo>
                <a:lnTo>
                  <a:pt x="389315" y="358390"/>
                </a:lnTo>
                <a:lnTo>
                  <a:pt x="344349" y="358390"/>
                </a:lnTo>
                <a:lnTo>
                  <a:pt x="344349" y="296516"/>
                </a:lnTo>
                <a:lnTo>
                  <a:pt x="367049" y="296516"/>
                </a:lnTo>
                <a:lnTo>
                  <a:pt x="292201" y="88527"/>
                </a:lnTo>
                <a:close/>
              </a:path>
              <a:path w="4201160" h="624840">
                <a:moveTo>
                  <a:pt x="144103" y="296516"/>
                </a:moveTo>
                <a:lnTo>
                  <a:pt x="91144" y="296516"/>
                </a:lnTo>
                <a:lnTo>
                  <a:pt x="91144" y="358390"/>
                </a:lnTo>
                <a:lnTo>
                  <a:pt x="122691" y="358390"/>
                </a:lnTo>
                <a:lnTo>
                  <a:pt x="144103" y="296516"/>
                </a:lnTo>
                <a:close/>
              </a:path>
              <a:path w="4201160" h="624840">
                <a:moveTo>
                  <a:pt x="291741" y="296516"/>
                </a:moveTo>
                <a:lnTo>
                  <a:pt x="144103" y="296516"/>
                </a:lnTo>
                <a:lnTo>
                  <a:pt x="122691" y="358390"/>
                </a:lnTo>
                <a:lnTo>
                  <a:pt x="313116" y="358390"/>
                </a:lnTo>
                <a:lnTo>
                  <a:pt x="291741" y="296516"/>
                </a:lnTo>
                <a:close/>
              </a:path>
              <a:path w="4201160" h="624840">
                <a:moveTo>
                  <a:pt x="367049" y="296516"/>
                </a:moveTo>
                <a:lnTo>
                  <a:pt x="344349" y="296516"/>
                </a:lnTo>
                <a:lnTo>
                  <a:pt x="344349" y="358390"/>
                </a:lnTo>
                <a:lnTo>
                  <a:pt x="389315" y="358390"/>
                </a:lnTo>
                <a:lnTo>
                  <a:pt x="367049" y="296516"/>
                </a:lnTo>
                <a:close/>
              </a:path>
              <a:path w="4201160" h="624840">
                <a:moveTo>
                  <a:pt x="569889" y="121843"/>
                </a:moveTo>
                <a:lnTo>
                  <a:pt x="500401" y="121843"/>
                </a:lnTo>
                <a:lnTo>
                  <a:pt x="500401" y="624445"/>
                </a:lnTo>
                <a:lnTo>
                  <a:pt x="571555" y="624445"/>
                </a:lnTo>
                <a:lnTo>
                  <a:pt x="571555" y="430496"/>
                </a:lnTo>
                <a:lnTo>
                  <a:pt x="640428" y="430496"/>
                </a:lnTo>
                <a:lnTo>
                  <a:pt x="603712" y="408647"/>
                </a:lnTo>
                <a:lnTo>
                  <a:pt x="581313" y="372192"/>
                </a:lnTo>
                <a:lnTo>
                  <a:pt x="570827" y="323288"/>
                </a:lnTo>
                <a:lnTo>
                  <a:pt x="570128" y="304607"/>
                </a:lnTo>
                <a:lnTo>
                  <a:pt x="570812" y="286164"/>
                </a:lnTo>
                <a:lnTo>
                  <a:pt x="581074" y="237974"/>
                </a:lnTo>
                <a:lnTo>
                  <a:pt x="603250" y="202233"/>
                </a:lnTo>
                <a:lnTo>
                  <a:pt x="636998" y="181515"/>
                </a:lnTo>
                <a:lnTo>
                  <a:pt x="638903" y="181099"/>
                </a:lnTo>
                <a:lnTo>
                  <a:pt x="569889" y="181099"/>
                </a:lnTo>
                <a:lnTo>
                  <a:pt x="569889" y="121843"/>
                </a:lnTo>
                <a:close/>
              </a:path>
              <a:path w="4201160" h="624840">
                <a:moveTo>
                  <a:pt x="640428" y="430496"/>
                </a:moveTo>
                <a:lnTo>
                  <a:pt x="575838" y="430496"/>
                </a:lnTo>
                <a:lnTo>
                  <a:pt x="579393" y="436535"/>
                </a:lnTo>
                <a:lnTo>
                  <a:pt x="608322" y="471190"/>
                </a:lnTo>
                <a:lnTo>
                  <a:pt x="651217" y="491715"/>
                </a:lnTo>
                <a:lnTo>
                  <a:pt x="681499" y="494511"/>
                </a:lnTo>
                <a:lnTo>
                  <a:pt x="703021" y="493098"/>
                </a:lnTo>
                <a:lnTo>
                  <a:pt x="742406" y="481794"/>
                </a:lnTo>
                <a:lnTo>
                  <a:pt x="776600" y="459276"/>
                </a:lnTo>
                <a:lnTo>
                  <a:pt x="798631" y="433828"/>
                </a:lnTo>
                <a:lnTo>
                  <a:pt x="665555" y="433828"/>
                </a:lnTo>
                <a:lnTo>
                  <a:pt x="650801" y="432816"/>
                </a:lnTo>
                <a:lnTo>
                  <a:pt x="640428" y="430496"/>
                </a:lnTo>
                <a:close/>
              </a:path>
              <a:path w="4201160" h="624840">
                <a:moveTo>
                  <a:pt x="798660" y="177529"/>
                </a:moveTo>
                <a:lnTo>
                  <a:pt x="665555" y="177529"/>
                </a:lnTo>
                <a:lnTo>
                  <a:pt x="680949" y="178570"/>
                </a:lnTo>
                <a:lnTo>
                  <a:pt x="695005" y="181694"/>
                </a:lnTo>
                <a:lnTo>
                  <a:pt x="729243" y="203275"/>
                </a:lnTo>
                <a:lnTo>
                  <a:pt x="751464" y="239640"/>
                </a:lnTo>
                <a:lnTo>
                  <a:pt x="761727" y="286982"/>
                </a:lnTo>
                <a:lnTo>
                  <a:pt x="762411" y="304607"/>
                </a:lnTo>
                <a:lnTo>
                  <a:pt x="761712" y="322470"/>
                </a:lnTo>
                <a:lnTo>
                  <a:pt x="751226" y="370526"/>
                </a:lnTo>
                <a:lnTo>
                  <a:pt x="728916" y="407606"/>
                </a:lnTo>
                <a:lnTo>
                  <a:pt x="694826" y="429604"/>
                </a:lnTo>
                <a:lnTo>
                  <a:pt x="665555" y="433828"/>
                </a:lnTo>
                <a:lnTo>
                  <a:pt x="798631" y="433828"/>
                </a:lnTo>
                <a:lnTo>
                  <a:pt x="823169" y="384701"/>
                </a:lnTo>
                <a:lnTo>
                  <a:pt x="833044" y="333893"/>
                </a:lnTo>
                <a:lnTo>
                  <a:pt x="834279" y="305321"/>
                </a:lnTo>
                <a:lnTo>
                  <a:pt x="833029" y="276764"/>
                </a:lnTo>
                <a:lnTo>
                  <a:pt x="829282" y="250349"/>
                </a:lnTo>
                <a:lnTo>
                  <a:pt x="823006" y="226002"/>
                </a:lnTo>
                <a:lnTo>
                  <a:pt x="814290" y="203944"/>
                </a:lnTo>
                <a:lnTo>
                  <a:pt x="803477" y="184118"/>
                </a:lnTo>
                <a:lnTo>
                  <a:pt x="798660" y="177529"/>
                </a:lnTo>
                <a:close/>
              </a:path>
              <a:path w="4201160" h="624840">
                <a:moveTo>
                  <a:pt x="680786" y="117083"/>
                </a:moveTo>
                <a:lnTo>
                  <a:pt x="637236" y="123509"/>
                </a:lnTo>
                <a:lnTo>
                  <a:pt x="600082" y="147425"/>
                </a:lnTo>
                <a:lnTo>
                  <a:pt x="575838" y="181099"/>
                </a:lnTo>
                <a:lnTo>
                  <a:pt x="638903" y="181099"/>
                </a:lnTo>
                <a:lnTo>
                  <a:pt x="650682" y="178526"/>
                </a:lnTo>
                <a:lnTo>
                  <a:pt x="665555" y="177529"/>
                </a:lnTo>
                <a:lnTo>
                  <a:pt x="798660" y="177529"/>
                </a:lnTo>
                <a:lnTo>
                  <a:pt x="790789" y="166761"/>
                </a:lnTo>
                <a:lnTo>
                  <a:pt x="759793" y="139453"/>
                </a:lnTo>
                <a:lnTo>
                  <a:pt x="722669" y="122676"/>
                </a:lnTo>
                <a:lnTo>
                  <a:pt x="702322" y="118481"/>
                </a:lnTo>
                <a:lnTo>
                  <a:pt x="680786" y="117083"/>
                </a:lnTo>
                <a:close/>
              </a:path>
              <a:path w="4201160" h="624840">
                <a:moveTo>
                  <a:pt x="955765" y="121843"/>
                </a:moveTo>
                <a:lnTo>
                  <a:pt x="877710" y="121843"/>
                </a:lnTo>
                <a:lnTo>
                  <a:pt x="990033" y="304607"/>
                </a:lnTo>
                <a:lnTo>
                  <a:pt x="876282" y="487372"/>
                </a:lnTo>
                <a:lnTo>
                  <a:pt x="954338" y="487372"/>
                </a:lnTo>
                <a:lnTo>
                  <a:pt x="1036440" y="350774"/>
                </a:lnTo>
                <a:lnTo>
                  <a:pt x="1110687" y="350774"/>
                </a:lnTo>
                <a:lnTo>
                  <a:pt x="1081653" y="304607"/>
                </a:lnTo>
                <a:lnTo>
                  <a:pt x="1106884" y="264152"/>
                </a:lnTo>
                <a:lnTo>
                  <a:pt x="1036440" y="264152"/>
                </a:lnTo>
                <a:lnTo>
                  <a:pt x="955765" y="121843"/>
                </a:lnTo>
                <a:close/>
              </a:path>
              <a:path w="4201160" h="624840">
                <a:moveTo>
                  <a:pt x="1110687" y="350774"/>
                </a:moveTo>
                <a:lnTo>
                  <a:pt x="1036440" y="350774"/>
                </a:lnTo>
                <a:lnTo>
                  <a:pt x="1118783" y="487372"/>
                </a:lnTo>
                <a:lnTo>
                  <a:pt x="1196592" y="487372"/>
                </a:lnTo>
                <a:lnTo>
                  <a:pt x="1110687" y="350774"/>
                </a:lnTo>
                <a:close/>
              </a:path>
              <a:path w="4201160" h="624840">
                <a:moveTo>
                  <a:pt x="1195639" y="121843"/>
                </a:moveTo>
                <a:lnTo>
                  <a:pt x="1117830" y="121843"/>
                </a:lnTo>
                <a:lnTo>
                  <a:pt x="1036440" y="264152"/>
                </a:lnTo>
                <a:lnTo>
                  <a:pt x="1106884" y="264152"/>
                </a:lnTo>
                <a:lnTo>
                  <a:pt x="1195639" y="121843"/>
                </a:lnTo>
                <a:close/>
              </a:path>
              <a:path w="4201160" h="624840">
                <a:moveTo>
                  <a:pt x="1338431" y="121843"/>
                </a:moveTo>
                <a:lnTo>
                  <a:pt x="1268705" y="121843"/>
                </a:lnTo>
                <a:lnTo>
                  <a:pt x="1268705" y="487372"/>
                </a:lnTo>
                <a:lnTo>
                  <a:pt x="1346043" y="487372"/>
                </a:lnTo>
                <a:lnTo>
                  <a:pt x="1406155" y="387660"/>
                </a:lnTo>
                <a:lnTo>
                  <a:pt x="1338431" y="387660"/>
                </a:lnTo>
                <a:lnTo>
                  <a:pt x="1338431" y="121843"/>
                </a:lnTo>
                <a:close/>
              </a:path>
              <a:path w="4201160" h="624840">
                <a:moveTo>
                  <a:pt x="1576162" y="221316"/>
                </a:moveTo>
                <a:lnTo>
                  <a:pt x="1506436" y="221316"/>
                </a:lnTo>
                <a:lnTo>
                  <a:pt x="1506436" y="487372"/>
                </a:lnTo>
                <a:lnTo>
                  <a:pt x="1576162" y="487372"/>
                </a:lnTo>
                <a:lnTo>
                  <a:pt x="1576162" y="221316"/>
                </a:lnTo>
                <a:close/>
              </a:path>
              <a:path w="4201160" h="624840">
                <a:moveTo>
                  <a:pt x="1576162" y="121843"/>
                </a:moveTo>
                <a:lnTo>
                  <a:pt x="1499536" y="121843"/>
                </a:lnTo>
                <a:lnTo>
                  <a:pt x="1338431" y="387660"/>
                </a:lnTo>
                <a:lnTo>
                  <a:pt x="1406155" y="387660"/>
                </a:lnTo>
                <a:lnTo>
                  <a:pt x="1506436" y="221316"/>
                </a:lnTo>
                <a:lnTo>
                  <a:pt x="1576162" y="221316"/>
                </a:lnTo>
                <a:lnTo>
                  <a:pt x="1576162" y="121843"/>
                </a:lnTo>
                <a:close/>
              </a:path>
              <a:path w="4201160" h="624840">
                <a:moveTo>
                  <a:pt x="1815683" y="183240"/>
                </a:moveTo>
                <a:lnTo>
                  <a:pt x="1746199" y="183240"/>
                </a:lnTo>
                <a:lnTo>
                  <a:pt x="1746199" y="487372"/>
                </a:lnTo>
                <a:lnTo>
                  <a:pt x="1815683" y="487372"/>
                </a:lnTo>
                <a:lnTo>
                  <a:pt x="1815683" y="183240"/>
                </a:lnTo>
                <a:close/>
              </a:path>
              <a:path w="4201160" h="624840">
                <a:moveTo>
                  <a:pt x="1934915" y="121843"/>
                </a:moveTo>
                <a:lnTo>
                  <a:pt x="1626495" y="121843"/>
                </a:lnTo>
                <a:lnTo>
                  <a:pt x="1626495" y="183240"/>
                </a:lnTo>
                <a:lnTo>
                  <a:pt x="1934915" y="183240"/>
                </a:lnTo>
                <a:lnTo>
                  <a:pt x="1934915" y="121843"/>
                </a:lnTo>
                <a:close/>
              </a:path>
              <a:path w="4201160" h="624840">
                <a:moveTo>
                  <a:pt x="2145694" y="117083"/>
                </a:moveTo>
                <a:lnTo>
                  <a:pt x="2097985" y="123092"/>
                </a:lnTo>
                <a:lnTo>
                  <a:pt x="2056692" y="141119"/>
                </a:lnTo>
                <a:lnTo>
                  <a:pt x="2023019" y="169854"/>
                </a:lnTo>
                <a:lnTo>
                  <a:pt x="1997678" y="207990"/>
                </a:lnTo>
                <a:lnTo>
                  <a:pt x="1981973" y="254156"/>
                </a:lnTo>
                <a:lnTo>
                  <a:pt x="1976736" y="306987"/>
                </a:lnTo>
                <a:lnTo>
                  <a:pt x="1978045" y="334518"/>
                </a:lnTo>
                <a:lnTo>
                  <a:pt x="1988517" y="384135"/>
                </a:lnTo>
                <a:lnTo>
                  <a:pt x="2009367" y="426108"/>
                </a:lnTo>
                <a:lnTo>
                  <a:pt x="2039353" y="458830"/>
                </a:lnTo>
                <a:lnTo>
                  <a:pt x="2078096" y="481765"/>
                </a:lnTo>
                <a:lnTo>
                  <a:pt x="2124623" y="493306"/>
                </a:lnTo>
                <a:lnTo>
                  <a:pt x="2150699" y="494749"/>
                </a:lnTo>
                <a:lnTo>
                  <a:pt x="2170136" y="493991"/>
                </a:lnTo>
                <a:lnTo>
                  <a:pt x="2221849" y="482612"/>
                </a:lnTo>
                <a:lnTo>
                  <a:pt x="2262943" y="458562"/>
                </a:lnTo>
                <a:lnTo>
                  <a:pt x="2283949" y="435969"/>
                </a:lnTo>
                <a:lnTo>
                  <a:pt x="2151411" y="435969"/>
                </a:lnTo>
                <a:lnTo>
                  <a:pt x="2136314" y="435136"/>
                </a:lnTo>
                <a:lnTo>
                  <a:pt x="2096910" y="422643"/>
                </a:lnTo>
                <a:lnTo>
                  <a:pt x="2067685" y="395469"/>
                </a:lnTo>
                <a:lnTo>
                  <a:pt x="2050867" y="354939"/>
                </a:lnTo>
                <a:lnTo>
                  <a:pt x="2047883" y="326025"/>
                </a:lnTo>
                <a:lnTo>
                  <a:pt x="2016955" y="326025"/>
                </a:lnTo>
                <a:lnTo>
                  <a:pt x="2016955" y="272719"/>
                </a:lnTo>
                <a:lnTo>
                  <a:pt x="2048024" y="272719"/>
                </a:lnTo>
                <a:lnTo>
                  <a:pt x="2048399" y="265951"/>
                </a:lnTo>
                <a:lnTo>
                  <a:pt x="2059550" y="228693"/>
                </a:lnTo>
                <a:lnTo>
                  <a:pt x="2083381" y="198441"/>
                </a:lnTo>
                <a:lnTo>
                  <a:pt x="2118094" y="179552"/>
                </a:lnTo>
                <a:lnTo>
                  <a:pt x="2146176" y="175863"/>
                </a:lnTo>
                <a:lnTo>
                  <a:pt x="2272093" y="175863"/>
                </a:lnTo>
                <a:lnTo>
                  <a:pt x="2268719" y="171207"/>
                </a:lnTo>
                <a:lnTo>
                  <a:pt x="2233213" y="140464"/>
                </a:lnTo>
                <a:lnTo>
                  <a:pt x="2191033" y="122839"/>
                </a:lnTo>
                <a:lnTo>
                  <a:pt x="2161045" y="117722"/>
                </a:lnTo>
                <a:lnTo>
                  <a:pt x="2145694" y="117083"/>
                </a:lnTo>
                <a:close/>
              </a:path>
              <a:path w="4201160" h="624840">
                <a:moveTo>
                  <a:pt x="2235650" y="383853"/>
                </a:moveTo>
                <a:lnTo>
                  <a:pt x="2210742" y="418121"/>
                </a:lnTo>
                <a:lnTo>
                  <a:pt x="2170747" y="434542"/>
                </a:lnTo>
                <a:lnTo>
                  <a:pt x="2151411" y="435969"/>
                </a:lnTo>
                <a:lnTo>
                  <a:pt x="2283949" y="435969"/>
                </a:lnTo>
                <a:lnTo>
                  <a:pt x="2291696" y="423892"/>
                </a:lnTo>
                <a:lnTo>
                  <a:pt x="2298151" y="410402"/>
                </a:lnTo>
                <a:lnTo>
                  <a:pt x="2302998" y="395990"/>
                </a:lnTo>
                <a:lnTo>
                  <a:pt x="2235650" y="383853"/>
                </a:lnTo>
                <a:close/>
              </a:path>
              <a:path w="4201160" h="624840">
                <a:moveTo>
                  <a:pt x="2048024" y="272719"/>
                </a:moveTo>
                <a:lnTo>
                  <a:pt x="2016955" y="272719"/>
                </a:lnTo>
                <a:lnTo>
                  <a:pt x="2016955" y="326025"/>
                </a:lnTo>
                <a:lnTo>
                  <a:pt x="2047883" y="326025"/>
                </a:lnTo>
                <a:lnTo>
                  <a:pt x="2047655" y="321027"/>
                </a:lnTo>
                <a:lnTo>
                  <a:pt x="2047655" y="279382"/>
                </a:lnTo>
                <a:lnTo>
                  <a:pt x="2048024" y="272719"/>
                </a:lnTo>
                <a:close/>
              </a:path>
              <a:path w="4201160" h="624840">
                <a:moveTo>
                  <a:pt x="2272093" y="175863"/>
                </a:moveTo>
                <a:lnTo>
                  <a:pt x="2146176" y="175863"/>
                </a:lnTo>
                <a:lnTo>
                  <a:pt x="2159530" y="176652"/>
                </a:lnTo>
                <a:lnTo>
                  <a:pt x="2171995" y="179016"/>
                </a:lnTo>
                <a:lnTo>
                  <a:pt x="2212631" y="203409"/>
                </a:lnTo>
                <a:lnTo>
                  <a:pt x="2234939" y="246244"/>
                </a:lnTo>
                <a:lnTo>
                  <a:pt x="2237796" y="272719"/>
                </a:lnTo>
                <a:lnTo>
                  <a:pt x="2048024" y="272719"/>
                </a:lnTo>
                <a:lnTo>
                  <a:pt x="2047655" y="279382"/>
                </a:lnTo>
                <a:lnTo>
                  <a:pt x="2047655" y="321027"/>
                </a:lnTo>
                <a:lnTo>
                  <a:pt x="2047883" y="326025"/>
                </a:lnTo>
                <a:lnTo>
                  <a:pt x="2307522" y="326025"/>
                </a:lnTo>
                <a:lnTo>
                  <a:pt x="2307522" y="300800"/>
                </a:lnTo>
                <a:lnTo>
                  <a:pt x="2304191" y="254811"/>
                </a:lnTo>
                <a:lnTo>
                  <a:pt x="2294192" y="216319"/>
                </a:lnTo>
                <a:lnTo>
                  <a:pt x="2278431" y="184608"/>
                </a:lnTo>
                <a:lnTo>
                  <a:pt x="2272093" y="175863"/>
                </a:lnTo>
                <a:close/>
              </a:path>
              <a:path w="4201160" h="624840">
                <a:moveTo>
                  <a:pt x="2457622" y="121843"/>
                </a:moveTo>
                <a:lnTo>
                  <a:pt x="2386472" y="121843"/>
                </a:lnTo>
                <a:lnTo>
                  <a:pt x="2386472" y="487372"/>
                </a:lnTo>
                <a:lnTo>
                  <a:pt x="2457622" y="487372"/>
                </a:lnTo>
                <a:lnTo>
                  <a:pt x="2457622" y="341255"/>
                </a:lnTo>
                <a:lnTo>
                  <a:pt x="2590776" y="341255"/>
                </a:lnTo>
                <a:lnTo>
                  <a:pt x="2559001" y="299610"/>
                </a:lnTo>
                <a:lnTo>
                  <a:pt x="2578525" y="275099"/>
                </a:lnTo>
                <a:lnTo>
                  <a:pt x="2457622" y="275099"/>
                </a:lnTo>
                <a:lnTo>
                  <a:pt x="2457622" y="121843"/>
                </a:lnTo>
                <a:close/>
              </a:path>
              <a:path w="4201160" h="624840">
                <a:moveTo>
                  <a:pt x="2590776" y="341255"/>
                </a:moveTo>
                <a:lnTo>
                  <a:pt x="2503788" y="341255"/>
                </a:lnTo>
                <a:lnTo>
                  <a:pt x="2613973" y="487372"/>
                </a:lnTo>
                <a:lnTo>
                  <a:pt x="2702264" y="487372"/>
                </a:lnTo>
                <a:lnTo>
                  <a:pt x="2590776" y="341255"/>
                </a:lnTo>
                <a:close/>
              </a:path>
              <a:path w="4201160" h="624840">
                <a:moveTo>
                  <a:pt x="2700599" y="121843"/>
                </a:moveTo>
                <a:lnTo>
                  <a:pt x="2612549" y="121843"/>
                </a:lnTo>
                <a:lnTo>
                  <a:pt x="2491893" y="275099"/>
                </a:lnTo>
                <a:lnTo>
                  <a:pt x="2578525" y="275099"/>
                </a:lnTo>
                <a:lnTo>
                  <a:pt x="2700599" y="121843"/>
                </a:lnTo>
                <a:close/>
              </a:path>
              <a:path w="4201160" h="624840">
                <a:moveTo>
                  <a:pt x="2926257" y="183240"/>
                </a:moveTo>
                <a:lnTo>
                  <a:pt x="2856762" y="183240"/>
                </a:lnTo>
                <a:lnTo>
                  <a:pt x="2856762" y="487372"/>
                </a:lnTo>
                <a:lnTo>
                  <a:pt x="2926257" y="487372"/>
                </a:lnTo>
                <a:lnTo>
                  <a:pt x="2926257" y="183240"/>
                </a:lnTo>
                <a:close/>
              </a:path>
              <a:path w="4201160" h="624840">
                <a:moveTo>
                  <a:pt x="3045478" y="121843"/>
                </a:moveTo>
                <a:lnTo>
                  <a:pt x="2737069" y="121843"/>
                </a:lnTo>
                <a:lnTo>
                  <a:pt x="2737069" y="183240"/>
                </a:lnTo>
                <a:lnTo>
                  <a:pt x="3045478" y="183240"/>
                </a:lnTo>
                <a:lnTo>
                  <a:pt x="3045478" y="121843"/>
                </a:lnTo>
                <a:close/>
              </a:path>
              <a:path w="4201160" h="624840">
                <a:moveTo>
                  <a:pt x="3134303" y="558288"/>
                </a:moveTo>
                <a:lnTo>
                  <a:pt x="3117173" y="616592"/>
                </a:lnTo>
                <a:lnTo>
                  <a:pt x="3121455" y="618496"/>
                </a:lnTo>
                <a:lnTo>
                  <a:pt x="3127958" y="620241"/>
                </a:lnTo>
                <a:lnTo>
                  <a:pt x="3165716" y="624445"/>
                </a:lnTo>
                <a:lnTo>
                  <a:pt x="3180024" y="623821"/>
                </a:lnTo>
                <a:lnTo>
                  <a:pt x="3217599" y="614450"/>
                </a:lnTo>
                <a:lnTo>
                  <a:pt x="3256142" y="584465"/>
                </a:lnTo>
                <a:lnTo>
                  <a:pt x="3270720" y="562810"/>
                </a:lnTo>
                <a:lnTo>
                  <a:pt x="3169045" y="562810"/>
                </a:lnTo>
                <a:lnTo>
                  <a:pt x="3161167" y="562795"/>
                </a:lnTo>
                <a:lnTo>
                  <a:pt x="3152750" y="562036"/>
                </a:lnTo>
                <a:lnTo>
                  <a:pt x="3143795" y="560534"/>
                </a:lnTo>
                <a:lnTo>
                  <a:pt x="3134303" y="558288"/>
                </a:lnTo>
                <a:close/>
              </a:path>
              <a:path w="4201160" h="624840">
                <a:moveTo>
                  <a:pt x="3168092" y="121843"/>
                </a:moveTo>
                <a:lnTo>
                  <a:pt x="3091948" y="121843"/>
                </a:lnTo>
                <a:lnTo>
                  <a:pt x="3225682" y="492131"/>
                </a:lnTo>
                <a:lnTo>
                  <a:pt x="3216876" y="516405"/>
                </a:lnTo>
                <a:lnTo>
                  <a:pt x="3195945" y="551387"/>
                </a:lnTo>
                <a:lnTo>
                  <a:pt x="3169045" y="562810"/>
                </a:lnTo>
                <a:lnTo>
                  <a:pt x="3270720" y="562810"/>
                </a:lnTo>
                <a:lnTo>
                  <a:pt x="3270901" y="562512"/>
                </a:lnTo>
                <a:lnTo>
                  <a:pt x="3277207" y="549885"/>
                </a:lnTo>
                <a:lnTo>
                  <a:pt x="3282801" y="536157"/>
                </a:lnTo>
                <a:lnTo>
                  <a:pt x="3330301" y="405509"/>
                </a:lnTo>
                <a:lnTo>
                  <a:pt x="3260666" y="405509"/>
                </a:lnTo>
                <a:lnTo>
                  <a:pt x="3168092" y="121843"/>
                </a:lnTo>
                <a:close/>
              </a:path>
              <a:path w="4201160" h="624840">
                <a:moveTo>
                  <a:pt x="3433435" y="121843"/>
                </a:moveTo>
                <a:lnTo>
                  <a:pt x="3357050" y="121843"/>
                </a:lnTo>
                <a:lnTo>
                  <a:pt x="3264477" y="405509"/>
                </a:lnTo>
                <a:lnTo>
                  <a:pt x="3330301" y="405509"/>
                </a:lnTo>
                <a:lnTo>
                  <a:pt x="3433435" y="121843"/>
                </a:lnTo>
                <a:close/>
              </a:path>
              <a:path w="4201160" h="624840">
                <a:moveTo>
                  <a:pt x="3569798" y="121843"/>
                </a:moveTo>
                <a:lnTo>
                  <a:pt x="3500313" y="121843"/>
                </a:lnTo>
                <a:lnTo>
                  <a:pt x="3500313" y="624445"/>
                </a:lnTo>
                <a:lnTo>
                  <a:pt x="3571462" y="624445"/>
                </a:lnTo>
                <a:lnTo>
                  <a:pt x="3571462" y="430496"/>
                </a:lnTo>
                <a:lnTo>
                  <a:pt x="3640335" y="430496"/>
                </a:lnTo>
                <a:lnTo>
                  <a:pt x="3603619" y="408647"/>
                </a:lnTo>
                <a:lnTo>
                  <a:pt x="3581221" y="372192"/>
                </a:lnTo>
                <a:lnTo>
                  <a:pt x="3570737" y="323288"/>
                </a:lnTo>
                <a:lnTo>
                  <a:pt x="3570038" y="304607"/>
                </a:lnTo>
                <a:lnTo>
                  <a:pt x="3570722" y="286164"/>
                </a:lnTo>
                <a:lnTo>
                  <a:pt x="3580980" y="237974"/>
                </a:lnTo>
                <a:lnTo>
                  <a:pt x="3603157" y="202233"/>
                </a:lnTo>
                <a:lnTo>
                  <a:pt x="3636907" y="181515"/>
                </a:lnTo>
                <a:lnTo>
                  <a:pt x="3638812" y="181099"/>
                </a:lnTo>
                <a:lnTo>
                  <a:pt x="3569798" y="181099"/>
                </a:lnTo>
                <a:lnTo>
                  <a:pt x="3569798" y="121843"/>
                </a:lnTo>
                <a:close/>
              </a:path>
              <a:path w="4201160" h="624840">
                <a:moveTo>
                  <a:pt x="3640335" y="430496"/>
                </a:moveTo>
                <a:lnTo>
                  <a:pt x="3575745" y="430496"/>
                </a:lnTo>
                <a:lnTo>
                  <a:pt x="3579300" y="436535"/>
                </a:lnTo>
                <a:lnTo>
                  <a:pt x="3608231" y="471190"/>
                </a:lnTo>
                <a:lnTo>
                  <a:pt x="3651126" y="491715"/>
                </a:lnTo>
                <a:lnTo>
                  <a:pt x="3681407" y="494511"/>
                </a:lnTo>
                <a:lnTo>
                  <a:pt x="3702928" y="493098"/>
                </a:lnTo>
                <a:lnTo>
                  <a:pt x="3742315" y="481794"/>
                </a:lnTo>
                <a:lnTo>
                  <a:pt x="3776510" y="459276"/>
                </a:lnTo>
                <a:lnTo>
                  <a:pt x="3798541" y="433828"/>
                </a:lnTo>
                <a:lnTo>
                  <a:pt x="3665460" y="433828"/>
                </a:lnTo>
                <a:lnTo>
                  <a:pt x="3650708" y="432816"/>
                </a:lnTo>
                <a:lnTo>
                  <a:pt x="3640335" y="430496"/>
                </a:lnTo>
                <a:close/>
              </a:path>
              <a:path w="4201160" h="624840">
                <a:moveTo>
                  <a:pt x="3798568" y="177529"/>
                </a:moveTo>
                <a:lnTo>
                  <a:pt x="3665460" y="177529"/>
                </a:lnTo>
                <a:lnTo>
                  <a:pt x="3680856" y="178570"/>
                </a:lnTo>
                <a:lnTo>
                  <a:pt x="3694911" y="181694"/>
                </a:lnTo>
                <a:lnTo>
                  <a:pt x="3729152" y="203275"/>
                </a:lnTo>
                <a:lnTo>
                  <a:pt x="3751373" y="239640"/>
                </a:lnTo>
                <a:lnTo>
                  <a:pt x="3761632" y="286982"/>
                </a:lnTo>
                <a:lnTo>
                  <a:pt x="3762315" y="304607"/>
                </a:lnTo>
                <a:lnTo>
                  <a:pt x="3761616" y="322470"/>
                </a:lnTo>
                <a:lnTo>
                  <a:pt x="3751132" y="370526"/>
                </a:lnTo>
                <a:lnTo>
                  <a:pt x="3728823" y="407606"/>
                </a:lnTo>
                <a:lnTo>
                  <a:pt x="3694736" y="429604"/>
                </a:lnTo>
                <a:lnTo>
                  <a:pt x="3665460" y="433828"/>
                </a:lnTo>
                <a:lnTo>
                  <a:pt x="3798541" y="433828"/>
                </a:lnTo>
                <a:lnTo>
                  <a:pt x="3823078" y="384701"/>
                </a:lnTo>
                <a:lnTo>
                  <a:pt x="3832953" y="333893"/>
                </a:lnTo>
                <a:lnTo>
                  <a:pt x="3834187" y="305321"/>
                </a:lnTo>
                <a:lnTo>
                  <a:pt x="3832939" y="276764"/>
                </a:lnTo>
                <a:lnTo>
                  <a:pt x="3829191" y="250349"/>
                </a:lnTo>
                <a:lnTo>
                  <a:pt x="3822916" y="226002"/>
                </a:lnTo>
                <a:lnTo>
                  <a:pt x="3814198" y="203944"/>
                </a:lnTo>
                <a:lnTo>
                  <a:pt x="3803384" y="184118"/>
                </a:lnTo>
                <a:lnTo>
                  <a:pt x="3798568" y="177529"/>
                </a:lnTo>
                <a:close/>
              </a:path>
              <a:path w="4201160" h="624840">
                <a:moveTo>
                  <a:pt x="3680695" y="117083"/>
                </a:moveTo>
                <a:lnTo>
                  <a:pt x="3637146" y="123509"/>
                </a:lnTo>
                <a:lnTo>
                  <a:pt x="3599990" y="147425"/>
                </a:lnTo>
                <a:lnTo>
                  <a:pt x="3575745" y="181099"/>
                </a:lnTo>
                <a:lnTo>
                  <a:pt x="3638812" y="181099"/>
                </a:lnTo>
                <a:lnTo>
                  <a:pt x="3650590" y="178526"/>
                </a:lnTo>
                <a:lnTo>
                  <a:pt x="3665460" y="177529"/>
                </a:lnTo>
                <a:lnTo>
                  <a:pt x="3798568" y="177529"/>
                </a:lnTo>
                <a:lnTo>
                  <a:pt x="3790698" y="166761"/>
                </a:lnTo>
                <a:lnTo>
                  <a:pt x="3759697" y="139453"/>
                </a:lnTo>
                <a:lnTo>
                  <a:pt x="3722576" y="122676"/>
                </a:lnTo>
                <a:lnTo>
                  <a:pt x="3702230" y="118481"/>
                </a:lnTo>
                <a:lnTo>
                  <a:pt x="3680695" y="117083"/>
                </a:lnTo>
                <a:close/>
              </a:path>
              <a:path w="4201160" h="624840">
                <a:moveTo>
                  <a:pt x="4183758" y="174673"/>
                </a:moveTo>
                <a:lnTo>
                  <a:pt x="4059783" y="174673"/>
                </a:lnTo>
                <a:lnTo>
                  <a:pt x="4075966" y="175744"/>
                </a:lnTo>
                <a:lnTo>
                  <a:pt x="4090008" y="178956"/>
                </a:lnTo>
                <a:lnTo>
                  <a:pt x="4124874" y="212452"/>
                </a:lnTo>
                <a:lnTo>
                  <a:pt x="4129278" y="240116"/>
                </a:lnTo>
                <a:lnTo>
                  <a:pt x="4129278" y="250349"/>
                </a:lnTo>
                <a:lnTo>
                  <a:pt x="4090253" y="268673"/>
                </a:lnTo>
                <a:lnTo>
                  <a:pt x="4036946" y="274860"/>
                </a:lnTo>
                <a:lnTo>
                  <a:pt x="4024033" y="276586"/>
                </a:lnTo>
                <a:lnTo>
                  <a:pt x="3986015" y="283904"/>
                </a:lnTo>
                <a:lnTo>
                  <a:pt x="3940802" y="301514"/>
                </a:lnTo>
                <a:lnTo>
                  <a:pt x="3908677" y="333164"/>
                </a:lnTo>
                <a:lnTo>
                  <a:pt x="3896772" y="384091"/>
                </a:lnTo>
                <a:lnTo>
                  <a:pt x="3897783" y="401359"/>
                </a:lnTo>
                <a:lnTo>
                  <a:pt x="3912960" y="444774"/>
                </a:lnTo>
                <a:lnTo>
                  <a:pt x="3944148" y="475339"/>
                </a:lnTo>
                <a:lnTo>
                  <a:pt x="3987209" y="492250"/>
                </a:lnTo>
                <a:lnTo>
                  <a:pt x="4020286" y="495463"/>
                </a:lnTo>
                <a:lnTo>
                  <a:pt x="4034862" y="494913"/>
                </a:lnTo>
                <a:lnTo>
                  <a:pt x="4072159" y="486658"/>
                </a:lnTo>
                <a:lnTo>
                  <a:pt x="4107624" y="464526"/>
                </a:lnTo>
                <a:lnTo>
                  <a:pt x="4127787" y="438349"/>
                </a:lnTo>
                <a:lnTo>
                  <a:pt x="4035752" y="438349"/>
                </a:lnTo>
                <a:lnTo>
                  <a:pt x="4021310" y="437516"/>
                </a:lnTo>
                <a:lnTo>
                  <a:pt x="3977479" y="417437"/>
                </a:lnTo>
                <a:lnTo>
                  <a:pt x="3966497" y="385043"/>
                </a:lnTo>
                <a:lnTo>
                  <a:pt x="3967123" y="376000"/>
                </a:lnTo>
                <a:lnTo>
                  <a:pt x="3988393" y="344290"/>
                </a:lnTo>
                <a:lnTo>
                  <a:pt x="4031332" y="329461"/>
                </a:lnTo>
                <a:lnTo>
                  <a:pt x="4063353" y="325073"/>
                </a:lnTo>
                <a:lnTo>
                  <a:pt x="4090253" y="321027"/>
                </a:lnTo>
                <a:lnTo>
                  <a:pt x="4129519" y="308415"/>
                </a:lnTo>
                <a:lnTo>
                  <a:pt x="4200668" y="308415"/>
                </a:lnTo>
                <a:lnTo>
                  <a:pt x="4200668" y="244638"/>
                </a:lnTo>
                <a:lnTo>
                  <a:pt x="4199807" y="225600"/>
                </a:lnTo>
                <a:lnTo>
                  <a:pt x="4197220" y="208406"/>
                </a:lnTo>
                <a:lnTo>
                  <a:pt x="4192907" y="193101"/>
                </a:lnTo>
                <a:lnTo>
                  <a:pt x="4186868" y="179670"/>
                </a:lnTo>
                <a:lnTo>
                  <a:pt x="4183758" y="174673"/>
                </a:lnTo>
                <a:close/>
              </a:path>
              <a:path w="4201160" h="624840">
                <a:moveTo>
                  <a:pt x="4200668" y="437397"/>
                </a:moveTo>
                <a:lnTo>
                  <a:pt x="4131184" y="437397"/>
                </a:lnTo>
                <a:lnTo>
                  <a:pt x="4131184" y="487372"/>
                </a:lnTo>
                <a:lnTo>
                  <a:pt x="4200668" y="487372"/>
                </a:lnTo>
                <a:lnTo>
                  <a:pt x="4200668" y="437397"/>
                </a:lnTo>
                <a:close/>
              </a:path>
              <a:path w="4201160" h="624840">
                <a:moveTo>
                  <a:pt x="4200668" y="308415"/>
                </a:moveTo>
                <a:lnTo>
                  <a:pt x="4129519" y="308415"/>
                </a:lnTo>
                <a:lnTo>
                  <a:pt x="4129495" y="355891"/>
                </a:lnTo>
                <a:lnTo>
                  <a:pt x="4128820" y="366198"/>
                </a:lnTo>
                <a:lnTo>
                  <a:pt x="4112213" y="405181"/>
                </a:lnTo>
                <a:lnTo>
                  <a:pt x="4075196" y="431790"/>
                </a:lnTo>
                <a:lnTo>
                  <a:pt x="4035752" y="438349"/>
                </a:lnTo>
                <a:lnTo>
                  <a:pt x="4127787" y="438349"/>
                </a:lnTo>
                <a:lnTo>
                  <a:pt x="4128325" y="437397"/>
                </a:lnTo>
                <a:lnTo>
                  <a:pt x="4200668" y="437397"/>
                </a:lnTo>
                <a:lnTo>
                  <a:pt x="4200668" y="308415"/>
                </a:lnTo>
                <a:close/>
              </a:path>
              <a:path w="4201160" h="624840">
                <a:moveTo>
                  <a:pt x="4058840" y="117083"/>
                </a:moveTo>
                <a:lnTo>
                  <a:pt x="4010960" y="122438"/>
                </a:lnTo>
                <a:lnTo>
                  <a:pt x="3967513" y="138739"/>
                </a:lnTo>
                <a:lnTo>
                  <a:pt x="3931966" y="167623"/>
                </a:lnTo>
                <a:lnTo>
                  <a:pt x="3907955" y="210369"/>
                </a:lnTo>
                <a:lnTo>
                  <a:pt x="3974832" y="225600"/>
                </a:lnTo>
                <a:lnTo>
                  <a:pt x="3979546" y="216185"/>
                </a:lnTo>
                <a:lnTo>
                  <a:pt x="3985836" y="207216"/>
                </a:lnTo>
                <a:lnTo>
                  <a:pt x="4027663" y="178659"/>
                </a:lnTo>
                <a:lnTo>
                  <a:pt x="4059783" y="174673"/>
                </a:lnTo>
                <a:lnTo>
                  <a:pt x="4183758" y="174673"/>
                </a:lnTo>
                <a:lnTo>
                  <a:pt x="4179474" y="167787"/>
                </a:lnTo>
                <a:lnTo>
                  <a:pt x="4151403" y="140881"/>
                </a:lnTo>
                <a:lnTo>
                  <a:pt x="4105237" y="122318"/>
                </a:lnTo>
                <a:lnTo>
                  <a:pt x="4069950" y="117410"/>
                </a:lnTo>
                <a:lnTo>
                  <a:pt x="4058840" y="117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</Words>
  <Application>Microsoft Office PowerPoint</Application>
  <PresentationFormat>Произвольный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Vitaly Ovcharenko</cp:lastModifiedBy>
  <cp:revision>9</cp:revision>
  <dcterms:created xsi:type="dcterms:W3CDTF">2023-08-14T05:10:59Z</dcterms:created>
  <dcterms:modified xsi:type="dcterms:W3CDTF">2024-03-26T05:59:52Z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2023-08-14T00:00:00Z</vt:filetime>
  </property>
</Properties>
</file>